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92A6EF-7A41-44DD-B377-C462197D8D2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99791A-B600-4ECD-A733-E6EBA005F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7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6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9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0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4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7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9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7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5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81A0-B582-415D-A773-D55512F9F50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9479-9CAE-46F9-B621-01A389FC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1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95"/>
          <p:cNvSpPr txBox="1">
            <a:spLocks noChangeArrowheads="1"/>
          </p:cNvSpPr>
          <p:nvPr/>
        </p:nvSpPr>
        <p:spPr bwMode="auto">
          <a:xfrm>
            <a:off x="4483100" y="1776413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Freeform 2"/>
          <p:cNvSpPr>
            <a:spLocks/>
          </p:cNvSpPr>
          <p:nvPr/>
        </p:nvSpPr>
        <p:spPr bwMode="auto">
          <a:xfrm>
            <a:off x="9121776" y="1243013"/>
            <a:ext cx="658813" cy="1377950"/>
          </a:xfrm>
          <a:custGeom>
            <a:avLst/>
            <a:gdLst>
              <a:gd name="T0" fmla="*/ 2147483646 w 321"/>
              <a:gd name="T1" fmla="*/ 0 h 654"/>
              <a:gd name="T2" fmla="*/ 2147483646 w 321"/>
              <a:gd name="T3" fmla="*/ 2147483646 h 654"/>
              <a:gd name="T4" fmla="*/ 2147483646 w 321"/>
              <a:gd name="T5" fmla="*/ 2147483646 h 654"/>
              <a:gd name="T6" fmla="*/ 2147483646 w 321"/>
              <a:gd name="T7" fmla="*/ 2147483646 h 654"/>
              <a:gd name="T8" fmla="*/ 2147483646 w 321"/>
              <a:gd name="T9" fmla="*/ 2147483646 h 654"/>
              <a:gd name="T10" fmla="*/ 2147483646 w 321"/>
              <a:gd name="T11" fmla="*/ 2147483646 h 654"/>
              <a:gd name="T12" fmla="*/ 0 w 321"/>
              <a:gd name="T13" fmla="*/ 2147483646 h 654"/>
              <a:gd name="T14" fmla="*/ 0 w 321"/>
              <a:gd name="T15" fmla="*/ 2147483646 h 654"/>
              <a:gd name="T16" fmla="*/ 2147483646 w 321"/>
              <a:gd name="T17" fmla="*/ 2147483646 h 654"/>
              <a:gd name="T18" fmla="*/ 2147483646 w 321"/>
              <a:gd name="T19" fmla="*/ 2147483646 h 654"/>
              <a:gd name="T20" fmla="*/ 2147483646 w 321"/>
              <a:gd name="T21" fmla="*/ 2147483646 h 654"/>
              <a:gd name="T22" fmla="*/ 2147483646 w 321"/>
              <a:gd name="T23" fmla="*/ 2147483646 h 654"/>
              <a:gd name="T24" fmla="*/ 2147483646 w 321"/>
              <a:gd name="T25" fmla="*/ 2147483646 h 654"/>
              <a:gd name="T26" fmla="*/ 2147483646 w 321"/>
              <a:gd name="T27" fmla="*/ 0 h 654"/>
              <a:gd name="T28" fmla="*/ 2147483646 w 321"/>
              <a:gd name="T29" fmla="*/ 0 h 65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1"/>
              <a:gd name="T46" fmla="*/ 0 h 654"/>
              <a:gd name="T47" fmla="*/ 321 w 321"/>
              <a:gd name="T48" fmla="*/ 654 h 65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1" h="654">
                <a:moveTo>
                  <a:pt x="75" y="0"/>
                </a:moveTo>
                <a:lnTo>
                  <a:pt x="75" y="53"/>
                </a:lnTo>
                <a:lnTo>
                  <a:pt x="52" y="53"/>
                </a:lnTo>
                <a:lnTo>
                  <a:pt x="52" y="111"/>
                </a:lnTo>
                <a:lnTo>
                  <a:pt x="24" y="111"/>
                </a:lnTo>
                <a:lnTo>
                  <a:pt x="24" y="175"/>
                </a:lnTo>
                <a:lnTo>
                  <a:pt x="0" y="175"/>
                </a:lnTo>
                <a:lnTo>
                  <a:pt x="0" y="239"/>
                </a:lnTo>
                <a:lnTo>
                  <a:pt x="64" y="239"/>
                </a:lnTo>
                <a:lnTo>
                  <a:pt x="64" y="589"/>
                </a:lnTo>
                <a:lnTo>
                  <a:pt x="105" y="589"/>
                </a:lnTo>
                <a:lnTo>
                  <a:pt x="105" y="653"/>
                </a:lnTo>
                <a:lnTo>
                  <a:pt x="320" y="653"/>
                </a:lnTo>
                <a:lnTo>
                  <a:pt x="320" y="0"/>
                </a:lnTo>
                <a:lnTo>
                  <a:pt x="75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Freeform 3"/>
          <p:cNvSpPr>
            <a:spLocks/>
          </p:cNvSpPr>
          <p:nvPr/>
        </p:nvSpPr>
        <p:spPr bwMode="auto">
          <a:xfrm>
            <a:off x="8404225" y="1243014"/>
            <a:ext cx="935038" cy="1785937"/>
          </a:xfrm>
          <a:custGeom>
            <a:avLst/>
            <a:gdLst>
              <a:gd name="T0" fmla="*/ 2147483646 w 456"/>
              <a:gd name="T1" fmla="*/ 0 h 853"/>
              <a:gd name="T2" fmla="*/ 2147483646 w 456"/>
              <a:gd name="T3" fmla="*/ 0 h 853"/>
              <a:gd name="T4" fmla="*/ 2147483646 w 456"/>
              <a:gd name="T5" fmla="*/ 2147483646 h 853"/>
              <a:gd name="T6" fmla="*/ 2147483646 w 456"/>
              <a:gd name="T7" fmla="*/ 2147483646 h 853"/>
              <a:gd name="T8" fmla="*/ 2147483646 w 456"/>
              <a:gd name="T9" fmla="*/ 2147483646 h 853"/>
              <a:gd name="T10" fmla="*/ 2147483646 w 456"/>
              <a:gd name="T11" fmla="*/ 2147483646 h 853"/>
              <a:gd name="T12" fmla="*/ 2147483646 w 456"/>
              <a:gd name="T13" fmla="*/ 2147483646 h 853"/>
              <a:gd name="T14" fmla="*/ 2147483646 w 456"/>
              <a:gd name="T15" fmla="*/ 2147483646 h 853"/>
              <a:gd name="T16" fmla="*/ 2147483646 w 456"/>
              <a:gd name="T17" fmla="*/ 2147483646 h 853"/>
              <a:gd name="T18" fmla="*/ 2147483646 w 456"/>
              <a:gd name="T19" fmla="*/ 2147483646 h 853"/>
              <a:gd name="T20" fmla="*/ 2147483646 w 456"/>
              <a:gd name="T21" fmla="*/ 2147483646 h 853"/>
              <a:gd name="T22" fmla="*/ 2147483646 w 456"/>
              <a:gd name="T23" fmla="*/ 2147483646 h 853"/>
              <a:gd name="T24" fmla="*/ 2147483646 w 456"/>
              <a:gd name="T25" fmla="*/ 2147483646 h 853"/>
              <a:gd name="T26" fmla="*/ 2147483646 w 456"/>
              <a:gd name="T27" fmla="*/ 2147483646 h 853"/>
              <a:gd name="T28" fmla="*/ 2147483646 w 456"/>
              <a:gd name="T29" fmla="*/ 2147483646 h 853"/>
              <a:gd name="T30" fmla="*/ 2147483646 w 456"/>
              <a:gd name="T31" fmla="*/ 2147483646 h 853"/>
              <a:gd name="T32" fmla="*/ 2147483646 w 456"/>
              <a:gd name="T33" fmla="*/ 2147483646 h 853"/>
              <a:gd name="T34" fmla="*/ 0 w 456"/>
              <a:gd name="T35" fmla="*/ 2147483646 h 853"/>
              <a:gd name="T36" fmla="*/ 2147483646 w 456"/>
              <a:gd name="T37" fmla="*/ 2147483646 h 853"/>
              <a:gd name="T38" fmla="*/ 2147483646 w 456"/>
              <a:gd name="T39" fmla="*/ 2147483646 h 853"/>
              <a:gd name="T40" fmla="*/ 2147483646 w 456"/>
              <a:gd name="T41" fmla="*/ 2147483646 h 853"/>
              <a:gd name="T42" fmla="*/ 2147483646 w 456"/>
              <a:gd name="T43" fmla="*/ 2147483646 h 853"/>
              <a:gd name="T44" fmla="*/ 2147483646 w 456"/>
              <a:gd name="T45" fmla="*/ 2147483646 h 853"/>
              <a:gd name="T46" fmla="*/ 2147483646 w 456"/>
              <a:gd name="T47" fmla="*/ 2147483646 h 853"/>
              <a:gd name="T48" fmla="*/ 2147483646 w 456"/>
              <a:gd name="T49" fmla="*/ 2147483646 h 853"/>
              <a:gd name="T50" fmla="*/ 2147483646 w 456"/>
              <a:gd name="T51" fmla="*/ 2147483646 h 853"/>
              <a:gd name="T52" fmla="*/ 2147483646 w 456"/>
              <a:gd name="T53" fmla="*/ 2147483646 h 853"/>
              <a:gd name="T54" fmla="*/ 2147483646 w 456"/>
              <a:gd name="T55" fmla="*/ 2147483646 h 853"/>
              <a:gd name="T56" fmla="*/ 2147483646 w 456"/>
              <a:gd name="T57" fmla="*/ 2147483646 h 853"/>
              <a:gd name="T58" fmla="*/ 2147483646 w 456"/>
              <a:gd name="T59" fmla="*/ 2147483646 h 853"/>
              <a:gd name="T60" fmla="*/ 2147483646 w 456"/>
              <a:gd name="T61" fmla="*/ 2147483646 h 853"/>
              <a:gd name="T62" fmla="*/ 2147483646 w 456"/>
              <a:gd name="T63" fmla="*/ 2147483646 h 853"/>
              <a:gd name="T64" fmla="*/ 2147483646 w 456"/>
              <a:gd name="T65" fmla="*/ 2147483646 h 853"/>
              <a:gd name="T66" fmla="*/ 2147483646 w 456"/>
              <a:gd name="T67" fmla="*/ 2147483646 h 853"/>
              <a:gd name="T68" fmla="*/ 2147483646 w 456"/>
              <a:gd name="T69" fmla="*/ 2147483646 h 853"/>
              <a:gd name="T70" fmla="*/ 2147483646 w 456"/>
              <a:gd name="T71" fmla="*/ 2147483646 h 853"/>
              <a:gd name="T72" fmla="*/ 2147483646 w 456"/>
              <a:gd name="T73" fmla="*/ 2147483646 h 853"/>
              <a:gd name="T74" fmla="*/ 2147483646 w 456"/>
              <a:gd name="T75" fmla="*/ 2147483646 h 853"/>
              <a:gd name="T76" fmla="*/ 2147483646 w 456"/>
              <a:gd name="T77" fmla="*/ 2147483646 h 853"/>
              <a:gd name="T78" fmla="*/ 2147483646 w 456"/>
              <a:gd name="T79" fmla="*/ 2147483646 h 853"/>
              <a:gd name="T80" fmla="*/ 2147483646 w 456"/>
              <a:gd name="T81" fmla="*/ 2147483646 h 853"/>
              <a:gd name="T82" fmla="*/ 2147483646 w 456"/>
              <a:gd name="T83" fmla="*/ 2147483646 h 853"/>
              <a:gd name="T84" fmla="*/ 2147483646 w 456"/>
              <a:gd name="T85" fmla="*/ 2147483646 h 853"/>
              <a:gd name="T86" fmla="*/ 2147483646 w 456"/>
              <a:gd name="T87" fmla="*/ 2147483646 h 853"/>
              <a:gd name="T88" fmla="*/ 2147483646 w 456"/>
              <a:gd name="T89" fmla="*/ 2147483646 h 853"/>
              <a:gd name="T90" fmla="*/ 2147483646 w 456"/>
              <a:gd name="T91" fmla="*/ 2147483646 h 853"/>
              <a:gd name="T92" fmla="*/ 2147483646 w 456"/>
              <a:gd name="T93" fmla="*/ 2147483646 h 853"/>
              <a:gd name="T94" fmla="*/ 2147483646 w 456"/>
              <a:gd name="T95" fmla="*/ 2147483646 h 853"/>
              <a:gd name="T96" fmla="*/ 2147483646 w 456"/>
              <a:gd name="T97" fmla="*/ 2147483646 h 853"/>
              <a:gd name="T98" fmla="*/ 2147483646 w 456"/>
              <a:gd name="T99" fmla="*/ 2147483646 h 853"/>
              <a:gd name="T100" fmla="*/ 2147483646 w 456"/>
              <a:gd name="T101" fmla="*/ 0 h 85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56"/>
              <a:gd name="T154" fmla="*/ 0 h 853"/>
              <a:gd name="T155" fmla="*/ 456 w 456"/>
              <a:gd name="T156" fmla="*/ 853 h 85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56" h="853">
                <a:moveTo>
                  <a:pt x="425" y="0"/>
                </a:moveTo>
                <a:lnTo>
                  <a:pt x="65" y="0"/>
                </a:lnTo>
                <a:lnTo>
                  <a:pt x="116" y="164"/>
                </a:lnTo>
                <a:lnTo>
                  <a:pt x="122" y="228"/>
                </a:lnTo>
                <a:lnTo>
                  <a:pt x="116" y="228"/>
                </a:lnTo>
                <a:lnTo>
                  <a:pt x="116" y="286"/>
                </a:lnTo>
                <a:lnTo>
                  <a:pt x="76" y="390"/>
                </a:lnTo>
                <a:lnTo>
                  <a:pt x="76" y="403"/>
                </a:lnTo>
                <a:lnTo>
                  <a:pt x="105" y="495"/>
                </a:lnTo>
                <a:lnTo>
                  <a:pt x="105" y="502"/>
                </a:lnTo>
                <a:lnTo>
                  <a:pt x="87" y="530"/>
                </a:lnTo>
                <a:lnTo>
                  <a:pt x="87" y="549"/>
                </a:lnTo>
                <a:lnTo>
                  <a:pt x="94" y="549"/>
                </a:lnTo>
                <a:lnTo>
                  <a:pt x="94" y="572"/>
                </a:lnTo>
                <a:lnTo>
                  <a:pt x="65" y="595"/>
                </a:lnTo>
                <a:lnTo>
                  <a:pt x="76" y="635"/>
                </a:lnTo>
                <a:lnTo>
                  <a:pt x="47" y="665"/>
                </a:lnTo>
                <a:lnTo>
                  <a:pt x="0" y="665"/>
                </a:lnTo>
                <a:lnTo>
                  <a:pt x="17" y="788"/>
                </a:lnTo>
                <a:lnTo>
                  <a:pt x="70" y="753"/>
                </a:lnTo>
                <a:lnTo>
                  <a:pt x="111" y="793"/>
                </a:lnTo>
                <a:lnTo>
                  <a:pt x="111" y="799"/>
                </a:lnTo>
                <a:lnTo>
                  <a:pt x="157" y="852"/>
                </a:lnTo>
                <a:lnTo>
                  <a:pt x="164" y="852"/>
                </a:lnTo>
                <a:lnTo>
                  <a:pt x="181" y="834"/>
                </a:lnTo>
                <a:lnTo>
                  <a:pt x="186" y="834"/>
                </a:lnTo>
                <a:lnTo>
                  <a:pt x="204" y="817"/>
                </a:lnTo>
                <a:lnTo>
                  <a:pt x="221" y="828"/>
                </a:lnTo>
                <a:lnTo>
                  <a:pt x="239" y="828"/>
                </a:lnTo>
                <a:lnTo>
                  <a:pt x="245" y="823"/>
                </a:lnTo>
                <a:lnTo>
                  <a:pt x="262" y="823"/>
                </a:lnTo>
                <a:lnTo>
                  <a:pt x="274" y="817"/>
                </a:lnTo>
                <a:lnTo>
                  <a:pt x="291" y="823"/>
                </a:lnTo>
                <a:lnTo>
                  <a:pt x="304" y="828"/>
                </a:lnTo>
                <a:lnTo>
                  <a:pt x="304" y="823"/>
                </a:lnTo>
                <a:lnTo>
                  <a:pt x="350" y="775"/>
                </a:lnTo>
                <a:lnTo>
                  <a:pt x="374" y="839"/>
                </a:lnTo>
                <a:lnTo>
                  <a:pt x="402" y="839"/>
                </a:lnTo>
                <a:lnTo>
                  <a:pt x="402" y="653"/>
                </a:lnTo>
                <a:lnTo>
                  <a:pt x="455" y="653"/>
                </a:lnTo>
                <a:lnTo>
                  <a:pt x="455" y="589"/>
                </a:lnTo>
                <a:lnTo>
                  <a:pt x="414" y="589"/>
                </a:lnTo>
                <a:lnTo>
                  <a:pt x="414" y="239"/>
                </a:lnTo>
                <a:lnTo>
                  <a:pt x="350" y="239"/>
                </a:lnTo>
                <a:lnTo>
                  <a:pt x="350" y="175"/>
                </a:lnTo>
                <a:lnTo>
                  <a:pt x="374" y="175"/>
                </a:lnTo>
                <a:lnTo>
                  <a:pt x="374" y="111"/>
                </a:lnTo>
                <a:lnTo>
                  <a:pt x="402" y="111"/>
                </a:lnTo>
                <a:lnTo>
                  <a:pt x="402" y="53"/>
                </a:lnTo>
                <a:lnTo>
                  <a:pt x="425" y="53"/>
                </a:lnTo>
                <a:lnTo>
                  <a:pt x="425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Freeform 4"/>
          <p:cNvSpPr>
            <a:spLocks/>
          </p:cNvSpPr>
          <p:nvPr/>
        </p:nvSpPr>
        <p:spPr bwMode="auto">
          <a:xfrm>
            <a:off x="7743825" y="1243013"/>
            <a:ext cx="984250" cy="1809750"/>
          </a:xfrm>
          <a:custGeom>
            <a:avLst/>
            <a:gdLst>
              <a:gd name="T0" fmla="*/ 2147483646 w 385"/>
              <a:gd name="T1" fmla="*/ 0 h 835"/>
              <a:gd name="T2" fmla="*/ 2147483646 w 385"/>
              <a:gd name="T3" fmla="*/ 0 h 835"/>
              <a:gd name="T4" fmla="*/ 2147483646 w 385"/>
              <a:gd name="T5" fmla="*/ 2147483646 h 835"/>
              <a:gd name="T6" fmla="*/ 0 w 385"/>
              <a:gd name="T7" fmla="*/ 2147483646 h 835"/>
              <a:gd name="T8" fmla="*/ 0 w 385"/>
              <a:gd name="T9" fmla="*/ 2147483646 h 835"/>
              <a:gd name="T10" fmla="*/ 2147483646 w 385"/>
              <a:gd name="T11" fmla="*/ 2147483646 h 835"/>
              <a:gd name="T12" fmla="*/ 2147483646 w 385"/>
              <a:gd name="T13" fmla="*/ 2147483646 h 835"/>
              <a:gd name="T14" fmla="*/ 2147483646 w 385"/>
              <a:gd name="T15" fmla="*/ 2147483646 h 835"/>
              <a:gd name="T16" fmla="*/ 2147483646 w 385"/>
              <a:gd name="T17" fmla="*/ 2147483646 h 835"/>
              <a:gd name="T18" fmla="*/ 2147483646 w 385"/>
              <a:gd name="T19" fmla="*/ 2147483646 h 835"/>
              <a:gd name="T20" fmla="*/ 2147483646 w 385"/>
              <a:gd name="T21" fmla="*/ 2147483646 h 835"/>
              <a:gd name="T22" fmla="*/ 2147483646 w 385"/>
              <a:gd name="T23" fmla="*/ 2147483646 h 835"/>
              <a:gd name="T24" fmla="*/ 2147483646 w 385"/>
              <a:gd name="T25" fmla="*/ 2147483646 h 835"/>
              <a:gd name="T26" fmla="*/ 2147483646 w 385"/>
              <a:gd name="T27" fmla="*/ 2147483646 h 835"/>
              <a:gd name="T28" fmla="*/ 2147483646 w 385"/>
              <a:gd name="T29" fmla="*/ 2147483646 h 835"/>
              <a:gd name="T30" fmla="*/ 2147483646 w 385"/>
              <a:gd name="T31" fmla="*/ 2147483646 h 835"/>
              <a:gd name="T32" fmla="*/ 2147483646 w 385"/>
              <a:gd name="T33" fmla="*/ 2147483646 h 835"/>
              <a:gd name="T34" fmla="*/ 2147483646 w 385"/>
              <a:gd name="T35" fmla="*/ 2147483646 h 835"/>
              <a:gd name="T36" fmla="*/ 2147483646 w 385"/>
              <a:gd name="T37" fmla="*/ 2147483646 h 835"/>
              <a:gd name="T38" fmla="*/ 2147483646 w 385"/>
              <a:gd name="T39" fmla="*/ 2147483646 h 835"/>
              <a:gd name="T40" fmla="*/ 2147483646 w 385"/>
              <a:gd name="T41" fmla="*/ 2147483646 h 835"/>
              <a:gd name="T42" fmla="*/ 2147483646 w 385"/>
              <a:gd name="T43" fmla="*/ 2147483646 h 835"/>
              <a:gd name="T44" fmla="*/ 2147483646 w 385"/>
              <a:gd name="T45" fmla="*/ 2147483646 h 835"/>
              <a:gd name="T46" fmla="*/ 2147483646 w 385"/>
              <a:gd name="T47" fmla="*/ 2147483646 h 835"/>
              <a:gd name="T48" fmla="*/ 2147483646 w 385"/>
              <a:gd name="T49" fmla="*/ 2147483646 h 835"/>
              <a:gd name="T50" fmla="*/ 2147483646 w 385"/>
              <a:gd name="T51" fmla="*/ 2147483646 h 835"/>
              <a:gd name="T52" fmla="*/ 2147483646 w 385"/>
              <a:gd name="T53" fmla="*/ 2147483646 h 835"/>
              <a:gd name="T54" fmla="*/ 2147483646 w 385"/>
              <a:gd name="T55" fmla="*/ 2147483646 h 835"/>
              <a:gd name="T56" fmla="*/ 2147483646 w 385"/>
              <a:gd name="T57" fmla="*/ 2147483646 h 835"/>
              <a:gd name="T58" fmla="*/ 2147483646 w 385"/>
              <a:gd name="T59" fmla="*/ 2147483646 h 835"/>
              <a:gd name="T60" fmla="*/ 2147483646 w 385"/>
              <a:gd name="T61" fmla="*/ 2147483646 h 835"/>
              <a:gd name="T62" fmla="*/ 2147483646 w 385"/>
              <a:gd name="T63" fmla="*/ 2147483646 h 835"/>
              <a:gd name="T64" fmla="*/ 2147483646 w 385"/>
              <a:gd name="T65" fmla="*/ 0 h 83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85"/>
              <a:gd name="T100" fmla="*/ 0 h 835"/>
              <a:gd name="T101" fmla="*/ 385 w 385"/>
              <a:gd name="T102" fmla="*/ 835 h 83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85" h="835">
                <a:moveTo>
                  <a:pt x="327" y="0"/>
                </a:moveTo>
                <a:lnTo>
                  <a:pt x="23" y="0"/>
                </a:lnTo>
                <a:lnTo>
                  <a:pt x="23" y="258"/>
                </a:lnTo>
                <a:lnTo>
                  <a:pt x="0" y="258"/>
                </a:lnTo>
                <a:lnTo>
                  <a:pt x="0" y="379"/>
                </a:lnTo>
                <a:lnTo>
                  <a:pt x="18" y="379"/>
                </a:lnTo>
                <a:lnTo>
                  <a:pt x="18" y="747"/>
                </a:lnTo>
                <a:lnTo>
                  <a:pt x="35" y="747"/>
                </a:lnTo>
                <a:lnTo>
                  <a:pt x="76" y="788"/>
                </a:lnTo>
                <a:lnTo>
                  <a:pt x="88" y="788"/>
                </a:lnTo>
                <a:lnTo>
                  <a:pt x="111" y="764"/>
                </a:lnTo>
                <a:lnTo>
                  <a:pt x="187" y="764"/>
                </a:lnTo>
                <a:lnTo>
                  <a:pt x="187" y="810"/>
                </a:lnTo>
                <a:lnTo>
                  <a:pt x="227" y="810"/>
                </a:lnTo>
                <a:lnTo>
                  <a:pt x="268" y="834"/>
                </a:lnTo>
                <a:lnTo>
                  <a:pt x="279" y="788"/>
                </a:lnTo>
                <a:lnTo>
                  <a:pt x="262" y="665"/>
                </a:lnTo>
                <a:lnTo>
                  <a:pt x="309" y="665"/>
                </a:lnTo>
                <a:lnTo>
                  <a:pt x="338" y="635"/>
                </a:lnTo>
                <a:lnTo>
                  <a:pt x="327" y="595"/>
                </a:lnTo>
                <a:lnTo>
                  <a:pt x="356" y="572"/>
                </a:lnTo>
                <a:lnTo>
                  <a:pt x="356" y="549"/>
                </a:lnTo>
                <a:lnTo>
                  <a:pt x="349" y="549"/>
                </a:lnTo>
                <a:lnTo>
                  <a:pt x="349" y="530"/>
                </a:lnTo>
                <a:lnTo>
                  <a:pt x="367" y="502"/>
                </a:lnTo>
                <a:lnTo>
                  <a:pt x="367" y="495"/>
                </a:lnTo>
                <a:lnTo>
                  <a:pt x="338" y="403"/>
                </a:lnTo>
                <a:lnTo>
                  <a:pt x="338" y="390"/>
                </a:lnTo>
                <a:lnTo>
                  <a:pt x="378" y="286"/>
                </a:lnTo>
                <a:lnTo>
                  <a:pt x="378" y="228"/>
                </a:lnTo>
                <a:lnTo>
                  <a:pt x="384" y="228"/>
                </a:lnTo>
                <a:lnTo>
                  <a:pt x="378" y="164"/>
                </a:lnTo>
                <a:lnTo>
                  <a:pt x="327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Freeform 5"/>
          <p:cNvSpPr>
            <a:spLocks/>
          </p:cNvSpPr>
          <p:nvPr/>
        </p:nvSpPr>
        <p:spPr bwMode="auto">
          <a:xfrm>
            <a:off x="5930901" y="1243014"/>
            <a:ext cx="1984375" cy="1570037"/>
          </a:xfrm>
          <a:custGeom>
            <a:avLst/>
            <a:gdLst>
              <a:gd name="T0" fmla="*/ 2147483646 w 968"/>
              <a:gd name="T1" fmla="*/ 0 h 748"/>
              <a:gd name="T2" fmla="*/ 0 w 968"/>
              <a:gd name="T3" fmla="*/ 0 h 748"/>
              <a:gd name="T4" fmla="*/ 2147483646 w 968"/>
              <a:gd name="T5" fmla="*/ 2147483646 h 748"/>
              <a:gd name="T6" fmla="*/ 2147483646 w 968"/>
              <a:gd name="T7" fmla="*/ 2147483646 h 748"/>
              <a:gd name="T8" fmla="*/ 2147483646 w 968"/>
              <a:gd name="T9" fmla="*/ 2147483646 h 748"/>
              <a:gd name="T10" fmla="*/ 2147483646 w 968"/>
              <a:gd name="T11" fmla="*/ 2147483646 h 748"/>
              <a:gd name="T12" fmla="*/ 2147483646 w 968"/>
              <a:gd name="T13" fmla="*/ 2147483646 h 748"/>
              <a:gd name="T14" fmla="*/ 2147483646 w 968"/>
              <a:gd name="T15" fmla="*/ 2147483646 h 748"/>
              <a:gd name="T16" fmla="*/ 2147483646 w 968"/>
              <a:gd name="T17" fmla="*/ 2147483646 h 748"/>
              <a:gd name="T18" fmla="*/ 2147483646 w 968"/>
              <a:gd name="T19" fmla="*/ 2147483646 h 748"/>
              <a:gd name="T20" fmla="*/ 2147483646 w 968"/>
              <a:gd name="T21" fmla="*/ 2147483646 h 748"/>
              <a:gd name="T22" fmla="*/ 2147483646 w 968"/>
              <a:gd name="T23" fmla="*/ 2147483646 h 748"/>
              <a:gd name="T24" fmla="*/ 2147483646 w 968"/>
              <a:gd name="T25" fmla="*/ 2147483646 h 748"/>
              <a:gd name="T26" fmla="*/ 2147483646 w 968"/>
              <a:gd name="T27" fmla="*/ 2147483646 h 748"/>
              <a:gd name="T28" fmla="*/ 2147483646 w 968"/>
              <a:gd name="T29" fmla="*/ 2147483646 h 748"/>
              <a:gd name="T30" fmla="*/ 2147483646 w 968"/>
              <a:gd name="T31" fmla="*/ 2147483646 h 748"/>
              <a:gd name="T32" fmla="*/ 2147483646 w 968"/>
              <a:gd name="T33" fmla="*/ 2147483646 h 748"/>
              <a:gd name="T34" fmla="*/ 2147483646 w 968"/>
              <a:gd name="T35" fmla="*/ 2147483646 h 748"/>
              <a:gd name="T36" fmla="*/ 2147483646 w 968"/>
              <a:gd name="T37" fmla="*/ 2147483646 h 748"/>
              <a:gd name="T38" fmla="*/ 2147483646 w 968"/>
              <a:gd name="T39" fmla="*/ 2147483646 h 748"/>
              <a:gd name="T40" fmla="*/ 2147483646 w 968"/>
              <a:gd name="T41" fmla="*/ 2147483646 h 748"/>
              <a:gd name="T42" fmla="*/ 2147483646 w 968"/>
              <a:gd name="T43" fmla="*/ 2147483646 h 748"/>
              <a:gd name="T44" fmla="*/ 2147483646 w 968"/>
              <a:gd name="T45" fmla="*/ 2147483646 h 748"/>
              <a:gd name="T46" fmla="*/ 2147483646 w 968"/>
              <a:gd name="T47" fmla="*/ 2147483646 h 748"/>
              <a:gd name="T48" fmla="*/ 2147483646 w 968"/>
              <a:gd name="T49" fmla="*/ 2147483646 h 748"/>
              <a:gd name="T50" fmla="*/ 2147483646 w 968"/>
              <a:gd name="T51" fmla="*/ 2147483646 h 748"/>
              <a:gd name="T52" fmla="*/ 2147483646 w 968"/>
              <a:gd name="T53" fmla="*/ 2147483646 h 748"/>
              <a:gd name="T54" fmla="*/ 2147483646 w 968"/>
              <a:gd name="T55" fmla="*/ 2147483646 h 748"/>
              <a:gd name="T56" fmla="*/ 2147483646 w 968"/>
              <a:gd name="T57" fmla="*/ 2147483646 h 748"/>
              <a:gd name="T58" fmla="*/ 2147483646 w 968"/>
              <a:gd name="T59" fmla="*/ 2147483646 h 748"/>
              <a:gd name="T60" fmla="*/ 2147483646 w 968"/>
              <a:gd name="T61" fmla="*/ 2147483646 h 748"/>
              <a:gd name="T62" fmla="*/ 2147483646 w 968"/>
              <a:gd name="T63" fmla="*/ 2147483646 h 748"/>
              <a:gd name="T64" fmla="*/ 2147483646 w 968"/>
              <a:gd name="T65" fmla="*/ 2147483646 h 748"/>
              <a:gd name="T66" fmla="*/ 2147483646 w 968"/>
              <a:gd name="T67" fmla="*/ 2147483646 h 748"/>
              <a:gd name="T68" fmla="*/ 2147483646 w 968"/>
              <a:gd name="T69" fmla="*/ 2147483646 h 748"/>
              <a:gd name="T70" fmla="*/ 2147483646 w 968"/>
              <a:gd name="T71" fmla="*/ 2147483646 h 748"/>
              <a:gd name="T72" fmla="*/ 2147483646 w 968"/>
              <a:gd name="T73" fmla="*/ 2147483646 h 748"/>
              <a:gd name="T74" fmla="*/ 2147483646 w 968"/>
              <a:gd name="T75" fmla="*/ 2147483646 h 748"/>
              <a:gd name="T76" fmla="*/ 2147483646 w 968"/>
              <a:gd name="T77" fmla="*/ 2147483646 h 748"/>
              <a:gd name="T78" fmla="*/ 2147483646 w 968"/>
              <a:gd name="T79" fmla="*/ 2147483646 h 748"/>
              <a:gd name="T80" fmla="*/ 2147483646 w 968"/>
              <a:gd name="T81" fmla="*/ 2147483646 h 748"/>
              <a:gd name="T82" fmla="*/ 2147483646 w 968"/>
              <a:gd name="T83" fmla="*/ 2147483646 h 748"/>
              <a:gd name="T84" fmla="*/ 2147483646 w 968"/>
              <a:gd name="T85" fmla="*/ 2147483646 h 748"/>
              <a:gd name="T86" fmla="*/ 2147483646 w 968"/>
              <a:gd name="T87" fmla="*/ 2147483646 h 748"/>
              <a:gd name="T88" fmla="*/ 2147483646 w 968"/>
              <a:gd name="T89" fmla="*/ 2147483646 h 748"/>
              <a:gd name="T90" fmla="*/ 2147483646 w 968"/>
              <a:gd name="T91" fmla="*/ 2147483646 h 748"/>
              <a:gd name="T92" fmla="*/ 2147483646 w 968"/>
              <a:gd name="T93" fmla="*/ 2147483646 h 748"/>
              <a:gd name="T94" fmla="*/ 2147483646 w 968"/>
              <a:gd name="T95" fmla="*/ 2147483646 h 748"/>
              <a:gd name="T96" fmla="*/ 2147483646 w 968"/>
              <a:gd name="T97" fmla="*/ 2147483646 h 748"/>
              <a:gd name="T98" fmla="*/ 2147483646 w 968"/>
              <a:gd name="T99" fmla="*/ 2147483646 h 748"/>
              <a:gd name="T100" fmla="*/ 2147483646 w 968"/>
              <a:gd name="T101" fmla="*/ 2147483646 h 748"/>
              <a:gd name="T102" fmla="*/ 2147483646 w 968"/>
              <a:gd name="T103" fmla="*/ 2147483646 h 748"/>
              <a:gd name="T104" fmla="*/ 2147483646 w 968"/>
              <a:gd name="T105" fmla="*/ 0 h 7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68"/>
              <a:gd name="T160" fmla="*/ 0 h 748"/>
              <a:gd name="T161" fmla="*/ 968 w 968"/>
              <a:gd name="T162" fmla="*/ 748 h 74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68" h="748">
                <a:moveTo>
                  <a:pt x="967" y="0"/>
                </a:moveTo>
                <a:lnTo>
                  <a:pt x="0" y="0"/>
                </a:lnTo>
                <a:lnTo>
                  <a:pt x="6" y="11"/>
                </a:lnTo>
                <a:lnTo>
                  <a:pt x="6" y="35"/>
                </a:lnTo>
                <a:lnTo>
                  <a:pt x="13" y="53"/>
                </a:lnTo>
                <a:lnTo>
                  <a:pt x="24" y="53"/>
                </a:lnTo>
                <a:lnTo>
                  <a:pt x="35" y="46"/>
                </a:lnTo>
                <a:lnTo>
                  <a:pt x="48" y="41"/>
                </a:lnTo>
                <a:lnTo>
                  <a:pt x="94" y="216"/>
                </a:lnTo>
                <a:lnTo>
                  <a:pt x="48" y="251"/>
                </a:lnTo>
                <a:lnTo>
                  <a:pt x="94" y="328"/>
                </a:lnTo>
                <a:lnTo>
                  <a:pt x="117" y="355"/>
                </a:lnTo>
                <a:lnTo>
                  <a:pt x="117" y="432"/>
                </a:lnTo>
                <a:lnTo>
                  <a:pt x="147" y="467"/>
                </a:lnTo>
                <a:lnTo>
                  <a:pt x="152" y="490"/>
                </a:lnTo>
                <a:lnTo>
                  <a:pt x="169" y="514"/>
                </a:lnTo>
                <a:lnTo>
                  <a:pt x="175" y="514"/>
                </a:lnTo>
                <a:lnTo>
                  <a:pt x="239" y="560"/>
                </a:lnTo>
                <a:lnTo>
                  <a:pt x="252" y="624"/>
                </a:lnTo>
                <a:lnTo>
                  <a:pt x="349" y="659"/>
                </a:lnTo>
                <a:lnTo>
                  <a:pt x="379" y="747"/>
                </a:lnTo>
                <a:lnTo>
                  <a:pt x="432" y="747"/>
                </a:lnTo>
                <a:lnTo>
                  <a:pt x="432" y="740"/>
                </a:lnTo>
                <a:lnTo>
                  <a:pt x="478" y="740"/>
                </a:lnTo>
                <a:lnTo>
                  <a:pt x="467" y="718"/>
                </a:lnTo>
                <a:lnTo>
                  <a:pt x="467" y="694"/>
                </a:lnTo>
                <a:lnTo>
                  <a:pt x="461" y="683"/>
                </a:lnTo>
                <a:lnTo>
                  <a:pt x="524" y="642"/>
                </a:lnTo>
                <a:lnTo>
                  <a:pt x="554" y="648"/>
                </a:lnTo>
                <a:lnTo>
                  <a:pt x="572" y="653"/>
                </a:lnTo>
                <a:lnTo>
                  <a:pt x="577" y="670"/>
                </a:lnTo>
                <a:lnTo>
                  <a:pt x="566" y="700"/>
                </a:lnTo>
                <a:lnTo>
                  <a:pt x="601" y="723"/>
                </a:lnTo>
                <a:lnTo>
                  <a:pt x="642" y="648"/>
                </a:lnTo>
                <a:lnTo>
                  <a:pt x="682" y="648"/>
                </a:lnTo>
                <a:lnTo>
                  <a:pt x="712" y="677"/>
                </a:lnTo>
                <a:lnTo>
                  <a:pt x="712" y="659"/>
                </a:lnTo>
                <a:lnTo>
                  <a:pt x="746" y="630"/>
                </a:lnTo>
                <a:lnTo>
                  <a:pt x="769" y="648"/>
                </a:lnTo>
                <a:lnTo>
                  <a:pt x="787" y="653"/>
                </a:lnTo>
                <a:lnTo>
                  <a:pt x="811" y="630"/>
                </a:lnTo>
                <a:lnTo>
                  <a:pt x="846" y="600"/>
                </a:lnTo>
                <a:lnTo>
                  <a:pt x="857" y="607"/>
                </a:lnTo>
                <a:lnTo>
                  <a:pt x="881" y="630"/>
                </a:lnTo>
                <a:lnTo>
                  <a:pt x="897" y="683"/>
                </a:lnTo>
                <a:lnTo>
                  <a:pt x="916" y="700"/>
                </a:lnTo>
                <a:lnTo>
                  <a:pt x="897" y="747"/>
                </a:lnTo>
                <a:lnTo>
                  <a:pt x="962" y="747"/>
                </a:lnTo>
                <a:lnTo>
                  <a:pt x="962" y="379"/>
                </a:lnTo>
                <a:lnTo>
                  <a:pt x="944" y="379"/>
                </a:lnTo>
                <a:lnTo>
                  <a:pt x="944" y="258"/>
                </a:lnTo>
                <a:lnTo>
                  <a:pt x="967" y="258"/>
                </a:lnTo>
                <a:lnTo>
                  <a:pt x="967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6"/>
          <p:cNvSpPr>
            <a:spLocks/>
          </p:cNvSpPr>
          <p:nvPr/>
        </p:nvSpPr>
        <p:spPr bwMode="auto">
          <a:xfrm>
            <a:off x="4015053" y="1243808"/>
            <a:ext cx="2119313" cy="577850"/>
          </a:xfrm>
          <a:custGeom>
            <a:avLst/>
            <a:gdLst>
              <a:gd name="T0" fmla="*/ 2147483646 w 1033"/>
              <a:gd name="T1" fmla="*/ 0 h 264"/>
              <a:gd name="T2" fmla="*/ 2147483646 w 1033"/>
              <a:gd name="T3" fmla="*/ 0 h 264"/>
              <a:gd name="T4" fmla="*/ 0 w 1033"/>
              <a:gd name="T5" fmla="*/ 2147483646 h 264"/>
              <a:gd name="T6" fmla="*/ 2147483646 w 1033"/>
              <a:gd name="T7" fmla="*/ 2147483646 h 264"/>
              <a:gd name="T8" fmla="*/ 2147483646 w 1033"/>
              <a:gd name="T9" fmla="*/ 2147483646 h 264"/>
              <a:gd name="T10" fmla="*/ 2147483646 w 1033"/>
              <a:gd name="T11" fmla="*/ 2147483646 h 264"/>
              <a:gd name="T12" fmla="*/ 2147483646 w 1033"/>
              <a:gd name="T13" fmla="*/ 2147483646 h 264"/>
              <a:gd name="T14" fmla="*/ 2147483646 w 1033"/>
              <a:gd name="T15" fmla="*/ 2147483646 h 264"/>
              <a:gd name="T16" fmla="*/ 2147483646 w 1033"/>
              <a:gd name="T17" fmla="*/ 2147483646 h 264"/>
              <a:gd name="T18" fmla="*/ 2147483646 w 1033"/>
              <a:gd name="T19" fmla="*/ 2147483646 h 264"/>
              <a:gd name="T20" fmla="*/ 2147483646 w 1033"/>
              <a:gd name="T21" fmla="*/ 2147483646 h 264"/>
              <a:gd name="T22" fmla="*/ 2147483646 w 1033"/>
              <a:gd name="T23" fmla="*/ 2147483646 h 264"/>
              <a:gd name="T24" fmla="*/ 2147483646 w 1033"/>
              <a:gd name="T25" fmla="*/ 2147483646 h 264"/>
              <a:gd name="T26" fmla="*/ 2147483646 w 1033"/>
              <a:gd name="T27" fmla="*/ 2147483646 h 264"/>
              <a:gd name="T28" fmla="*/ 2147483646 w 1033"/>
              <a:gd name="T29" fmla="*/ 2147483646 h 264"/>
              <a:gd name="T30" fmla="*/ 2147483646 w 1033"/>
              <a:gd name="T31" fmla="*/ 2147483646 h 264"/>
              <a:gd name="T32" fmla="*/ 2147483646 w 1033"/>
              <a:gd name="T33" fmla="*/ 2147483646 h 264"/>
              <a:gd name="T34" fmla="*/ 2147483646 w 1033"/>
              <a:gd name="T35" fmla="*/ 2147483646 h 264"/>
              <a:gd name="T36" fmla="*/ 2147483646 w 1033"/>
              <a:gd name="T37" fmla="*/ 2147483646 h 264"/>
              <a:gd name="T38" fmla="*/ 2147483646 w 1033"/>
              <a:gd name="T39" fmla="*/ 2147483646 h 264"/>
              <a:gd name="T40" fmla="*/ 2147483646 w 1033"/>
              <a:gd name="T41" fmla="*/ 2147483646 h 264"/>
              <a:gd name="T42" fmla="*/ 2147483646 w 1033"/>
              <a:gd name="T43" fmla="*/ 2147483646 h 264"/>
              <a:gd name="T44" fmla="*/ 2147483646 w 1033"/>
              <a:gd name="T45" fmla="*/ 2147483646 h 264"/>
              <a:gd name="T46" fmla="*/ 2147483646 w 1033"/>
              <a:gd name="T47" fmla="*/ 2147483646 h 264"/>
              <a:gd name="T48" fmla="*/ 2147483646 w 1033"/>
              <a:gd name="T49" fmla="*/ 0 h 264"/>
              <a:gd name="T50" fmla="*/ 2147483646 w 1033"/>
              <a:gd name="T51" fmla="*/ 0 h 26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33"/>
              <a:gd name="T79" fmla="*/ 0 h 264"/>
              <a:gd name="T80" fmla="*/ 1033 w 1033"/>
              <a:gd name="T81" fmla="*/ 264 h 26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33" h="264">
                <a:moveTo>
                  <a:pt x="909" y="0"/>
                </a:moveTo>
                <a:lnTo>
                  <a:pt x="13" y="0"/>
                </a:lnTo>
                <a:lnTo>
                  <a:pt x="0" y="35"/>
                </a:lnTo>
                <a:lnTo>
                  <a:pt x="13" y="41"/>
                </a:lnTo>
                <a:lnTo>
                  <a:pt x="35" y="35"/>
                </a:lnTo>
                <a:lnTo>
                  <a:pt x="42" y="41"/>
                </a:lnTo>
                <a:lnTo>
                  <a:pt x="35" y="59"/>
                </a:lnTo>
                <a:lnTo>
                  <a:pt x="82" y="158"/>
                </a:lnTo>
                <a:lnTo>
                  <a:pt x="82" y="169"/>
                </a:lnTo>
                <a:lnTo>
                  <a:pt x="94" y="181"/>
                </a:lnTo>
                <a:lnTo>
                  <a:pt x="112" y="146"/>
                </a:lnTo>
                <a:lnTo>
                  <a:pt x="164" y="164"/>
                </a:lnTo>
                <a:lnTo>
                  <a:pt x="164" y="234"/>
                </a:lnTo>
                <a:lnTo>
                  <a:pt x="175" y="263"/>
                </a:lnTo>
                <a:lnTo>
                  <a:pt x="903" y="263"/>
                </a:lnTo>
                <a:lnTo>
                  <a:pt x="903" y="251"/>
                </a:lnTo>
                <a:lnTo>
                  <a:pt x="927" y="251"/>
                </a:lnTo>
                <a:lnTo>
                  <a:pt x="986" y="251"/>
                </a:lnTo>
                <a:lnTo>
                  <a:pt x="1032" y="216"/>
                </a:lnTo>
                <a:lnTo>
                  <a:pt x="986" y="41"/>
                </a:lnTo>
                <a:lnTo>
                  <a:pt x="962" y="53"/>
                </a:lnTo>
                <a:lnTo>
                  <a:pt x="951" y="53"/>
                </a:lnTo>
                <a:lnTo>
                  <a:pt x="944" y="35"/>
                </a:lnTo>
                <a:lnTo>
                  <a:pt x="944" y="11"/>
                </a:lnTo>
                <a:lnTo>
                  <a:pt x="938" y="0"/>
                </a:lnTo>
                <a:lnTo>
                  <a:pt x="909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966200" y="2619375"/>
            <a:ext cx="814388" cy="1136650"/>
          </a:xfrm>
          <a:custGeom>
            <a:avLst/>
            <a:gdLst>
              <a:gd name="T0" fmla="*/ 2147483647 w 397"/>
              <a:gd name="T1" fmla="*/ 0 h 555"/>
              <a:gd name="T2" fmla="*/ 2147483647 w 397"/>
              <a:gd name="T3" fmla="*/ 0 h 555"/>
              <a:gd name="T4" fmla="*/ 2147483647 w 397"/>
              <a:gd name="T5" fmla="*/ 2147483647 h 555"/>
              <a:gd name="T6" fmla="*/ 2147483647 w 397"/>
              <a:gd name="T7" fmla="*/ 2147483647 h 555"/>
              <a:gd name="T8" fmla="*/ 2147483647 w 397"/>
              <a:gd name="T9" fmla="*/ 2147483647 h 555"/>
              <a:gd name="T10" fmla="*/ 2147483647 w 397"/>
              <a:gd name="T11" fmla="*/ 2147483647 h 555"/>
              <a:gd name="T12" fmla="*/ 2147483647 w 397"/>
              <a:gd name="T13" fmla="*/ 2147483647 h 555"/>
              <a:gd name="T14" fmla="*/ 2147483647 w 397"/>
              <a:gd name="T15" fmla="*/ 2147483647 h 555"/>
              <a:gd name="T16" fmla="*/ 0 w 397"/>
              <a:gd name="T17" fmla="*/ 2147483647 h 555"/>
              <a:gd name="T18" fmla="*/ 0 w 397"/>
              <a:gd name="T19" fmla="*/ 2147483647 h 555"/>
              <a:gd name="T20" fmla="*/ 2147483647 w 397"/>
              <a:gd name="T21" fmla="*/ 2147483647 h 555"/>
              <a:gd name="T22" fmla="*/ 2147483647 w 397"/>
              <a:gd name="T23" fmla="*/ 0 h 5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97"/>
              <a:gd name="T37" fmla="*/ 0 h 555"/>
              <a:gd name="T38" fmla="*/ 397 w 397"/>
              <a:gd name="T39" fmla="*/ 555 h 5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97" h="555">
                <a:moveTo>
                  <a:pt x="396" y="0"/>
                </a:moveTo>
                <a:lnTo>
                  <a:pt x="128" y="0"/>
                </a:lnTo>
                <a:lnTo>
                  <a:pt x="128" y="186"/>
                </a:lnTo>
                <a:lnTo>
                  <a:pt x="100" y="186"/>
                </a:lnTo>
                <a:lnTo>
                  <a:pt x="76" y="122"/>
                </a:lnTo>
                <a:lnTo>
                  <a:pt x="30" y="170"/>
                </a:lnTo>
                <a:lnTo>
                  <a:pt x="30" y="175"/>
                </a:lnTo>
                <a:lnTo>
                  <a:pt x="6" y="164"/>
                </a:lnTo>
                <a:lnTo>
                  <a:pt x="0" y="164"/>
                </a:lnTo>
                <a:lnTo>
                  <a:pt x="0" y="554"/>
                </a:lnTo>
                <a:lnTo>
                  <a:pt x="396" y="554"/>
                </a:lnTo>
                <a:lnTo>
                  <a:pt x="396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5610" name="Freeform 8"/>
          <p:cNvSpPr>
            <a:spLocks/>
          </p:cNvSpPr>
          <p:nvPr/>
        </p:nvSpPr>
        <p:spPr bwMode="auto">
          <a:xfrm>
            <a:off x="7770814" y="2811463"/>
            <a:ext cx="1196975" cy="944562"/>
          </a:xfrm>
          <a:custGeom>
            <a:avLst/>
            <a:gdLst>
              <a:gd name="T0" fmla="*/ 2147483646 w 584"/>
              <a:gd name="T1" fmla="*/ 2147483646 h 461"/>
              <a:gd name="T2" fmla="*/ 2147483646 w 584"/>
              <a:gd name="T3" fmla="*/ 2147483646 h 461"/>
              <a:gd name="T4" fmla="*/ 2147483646 w 584"/>
              <a:gd name="T5" fmla="*/ 2147483646 h 461"/>
              <a:gd name="T6" fmla="*/ 2147483646 w 584"/>
              <a:gd name="T7" fmla="*/ 2147483646 h 461"/>
              <a:gd name="T8" fmla="*/ 2147483646 w 584"/>
              <a:gd name="T9" fmla="*/ 2147483646 h 461"/>
              <a:gd name="T10" fmla="*/ 2147483646 w 584"/>
              <a:gd name="T11" fmla="*/ 2147483646 h 461"/>
              <a:gd name="T12" fmla="*/ 2147483646 w 584"/>
              <a:gd name="T13" fmla="*/ 2147483646 h 461"/>
              <a:gd name="T14" fmla="*/ 2147483646 w 584"/>
              <a:gd name="T15" fmla="*/ 2147483646 h 461"/>
              <a:gd name="T16" fmla="*/ 2147483646 w 584"/>
              <a:gd name="T17" fmla="*/ 2147483646 h 461"/>
              <a:gd name="T18" fmla="*/ 2147483646 w 584"/>
              <a:gd name="T19" fmla="*/ 2147483646 h 461"/>
              <a:gd name="T20" fmla="*/ 2147483646 w 584"/>
              <a:gd name="T21" fmla="*/ 2147483646 h 461"/>
              <a:gd name="T22" fmla="*/ 2147483646 w 584"/>
              <a:gd name="T23" fmla="*/ 2147483646 h 461"/>
              <a:gd name="T24" fmla="*/ 2147483646 w 584"/>
              <a:gd name="T25" fmla="*/ 2147483646 h 461"/>
              <a:gd name="T26" fmla="*/ 2147483646 w 584"/>
              <a:gd name="T27" fmla="*/ 2147483646 h 461"/>
              <a:gd name="T28" fmla="*/ 2147483646 w 584"/>
              <a:gd name="T29" fmla="*/ 2147483646 h 461"/>
              <a:gd name="T30" fmla="*/ 2147483646 w 584"/>
              <a:gd name="T31" fmla="*/ 2147483646 h 461"/>
              <a:gd name="T32" fmla="*/ 2147483646 w 584"/>
              <a:gd name="T33" fmla="*/ 2147483646 h 461"/>
              <a:gd name="T34" fmla="*/ 2147483646 w 584"/>
              <a:gd name="T35" fmla="*/ 2147483646 h 461"/>
              <a:gd name="T36" fmla="*/ 2147483646 w 584"/>
              <a:gd name="T37" fmla="*/ 2147483646 h 461"/>
              <a:gd name="T38" fmla="*/ 2147483646 w 584"/>
              <a:gd name="T39" fmla="*/ 2147483646 h 461"/>
              <a:gd name="T40" fmla="*/ 2147483646 w 584"/>
              <a:gd name="T41" fmla="*/ 2147483646 h 461"/>
              <a:gd name="T42" fmla="*/ 2147483646 w 584"/>
              <a:gd name="T43" fmla="*/ 0 h 461"/>
              <a:gd name="T44" fmla="*/ 0 w 584"/>
              <a:gd name="T45" fmla="*/ 0 h 461"/>
              <a:gd name="T46" fmla="*/ 0 w 584"/>
              <a:gd name="T47" fmla="*/ 2147483646 h 461"/>
              <a:gd name="T48" fmla="*/ 2147483646 w 584"/>
              <a:gd name="T49" fmla="*/ 2147483646 h 461"/>
              <a:gd name="T50" fmla="*/ 2147483646 w 584"/>
              <a:gd name="T51" fmla="*/ 2147483646 h 46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84"/>
              <a:gd name="T79" fmla="*/ 0 h 461"/>
              <a:gd name="T80" fmla="*/ 584 w 584"/>
              <a:gd name="T81" fmla="*/ 461 h 46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84" h="461">
                <a:moveTo>
                  <a:pt x="583" y="70"/>
                </a:moveTo>
                <a:lnTo>
                  <a:pt x="571" y="76"/>
                </a:lnTo>
                <a:lnTo>
                  <a:pt x="554" y="76"/>
                </a:lnTo>
                <a:lnTo>
                  <a:pt x="548" y="81"/>
                </a:lnTo>
                <a:lnTo>
                  <a:pt x="530" y="81"/>
                </a:lnTo>
                <a:lnTo>
                  <a:pt x="513" y="70"/>
                </a:lnTo>
                <a:lnTo>
                  <a:pt x="495" y="87"/>
                </a:lnTo>
                <a:lnTo>
                  <a:pt x="490" y="87"/>
                </a:lnTo>
                <a:lnTo>
                  <a:pt x="473" y="105"/>
                </a:lnTo>
                <a:lnTo>
                  <a:pt x="466" y="105"/>
                </a:lnTo>
                <a:lnTo>
                  <a:pt x="420" y="52"/>
                </a:lnTo>
                <a:lnTo>
                  <a:pt x="420" y="46"/>
                </a:lnTo>
                <a:lnTo>
                  <a:pt x="379" y="6"/>
                </a:lnTo>
                <a:lnTo>
                  <a:pt x="326" y="41"/>
                </a:lnTo>
                <a:lnTo>
                  <a:pt x="315" y="87"/>
                </a:lnTo>
                <a:lnTo>
                  <a:pt x="274" y="63"/>
                </a:lnTo>
                <a:lnTo>
                  <a:pt x="234" y="63"/>
                </a:lnTo>
                <a:lnTo>
                  <a:pt x="234" y="17"/>
                </a:lnTo>
                <a:lnTo>
                  <a:pt x="158" y="17"/>
                </a:lnTo>
                <a:lnTo>
                  <a:pt x="135" y="41"/>
                </a:lnTo>
                <a:lnTo>
                  <a:pt x="123" y="41"/>
                </a:lnTo>
                <a:lnTo>
                  <a:pt x="82" y="0"/>
                </a:lnTo>
                <a:lnTo>
                  <a:pt x="0" y="0"/>
                </a:lnTo>
                <a:lnTo>
                  <a:pt x="0" y="460"/>
                </a:lnTo>
                <a:lnTo>
                  <a:pt x="583" y="460"/>
                </a:lnTo>
                <a:lnTo>
                  <a:pt x="583" y="7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9"/>
          <p:cNvSpPr>
            <a:spLocks/>
          </p:cNvSpPr>
          <p:nvPr/>
        </p:nvSpPr>
        <p:spPr bwMode="auto">
          <a:xfrm>
            <a:off x="8596314" y="3754439"/>
            <a:ext cx="1184275" cy="1209675"/>
          </a:xfrm>
          <a:custGeom>
            <a:avLst/>
            <a:gdLst>
              <a:gd name="T0" fmla="*/ 2147483646 w 577"/>
              <a:gd name="T1" fmla="*/ 0 h 590"/>
              <a:gd name="T2" fmla="*/ 2147483646 w 577"/>
              <a:gd name="T3" fmla="*/ 0 h 590"/>
              <a:gd name="T4" fmla="*/ 2147483646 w 577"/>
              <a:gd name="T5" fmla="*/ 2147483646 h 590"/>
              <a:gd name="T6" fmla="*/ 2147483646 w 577"/>
              <a:gd name="T7" fmla="*/ 2147483646 h 590"/>
              <a:gd name="T8" fmla="*/ 2147483646 w 577"/>
              <a:gd name="T9" fmla="*/ 2147483646 h 590"/>
              <a:gd name="T10" fmla="*/ 2147483646 w 577"/>
              <a:gd name="T11" fmla="*/ 2147483646 h 590"/>
              <a:gd name="T12" fmla="*/ 0 w 577"/>
              <a:gd name="T13" fmla="*/ 2147483646 h 590"/>
              <a:gd name="T14" fmla="*/ 0 w 577"/>
              <a:gd name="T15" fmla="*/ 2147483646 h 590"/>
              <a:gd name="T16" fmla="*/ 2147483646 w 577"/>
              <a:gd name="T17" fmla="*/ 2147483646 h 590"/>
              <a:gd name="T18" fmla="*/ 2147483646 w 577"/>
              <a:gd name="T19" fmla="*/ 2147483646 h 590"/>
              <a:gd name="T20" fmla="*/ 2147483646 w 577"/>
              <a:gd name="T21" fmla="*/ 2147483646 h 590"/>
              <a:gd name="T22" fmla="*/ 2147483646 w 577"/>
              <a:gd name="T23" fmla="*/ 2147483646 h 590"/>
              <a:gd name="T24" fmla="*/ 2147483646 w 577"/>
              <a:gd name="T25" fmla="*/ 2147483646 h 590"/>
              <a:gd name="T26" fmla="*/ 2147483646 w 577"/>
              <a:gd name="T27" fmla="*/ 2147483646 h 590"/>
              <a:gd name="T28" fmla="*/ 2147483646 w 577"/>
              <a:gd name="T29" fmla="*/ 2147483646 h 590"/>
              <a:gd name="T30" fmla="*/ 2147483646 w 577"/>
              <a:gd name="T31" fmla="*/ 2147483646 h 590"/>
              <a:gd name="T32" fmla="*/ 2147483646 w 577"/>
              <a:gd name="T33" fmla="*/ 2147483646 h 590"/>
              <a:gd name="T34" fmla="*/ 2147483646 w 577"/>
              <a:gd name="T35" fmla="*/ 2147483646 h 590"/>
              <a:gd name="T36" fmla="*/ 2147483646 w 577"/>
              <a:gd name="T37" fmla="*/ 2147483646 h 590"/>
              <a:gd name="T38" fmla="*/ 2147483646 w 577"/>
              <a:gd name="T39" fmla="*/ 2147483646 h 590"/>
              <a:gd name="T40" fmla="*/ 2147483646 w 577"/>
              <a:gd name="T41" fmla="*/ 2147483646 h 590"/>
              <a:gd name="T42" fmla="*/ 2147483646 w 577"/>
              <a:gd name="T43" fmla="*/ 2147483646 h 590"/>
              <a:gd name="T44" fmla="*/ 2147483646 w 577"/>
              <a:gd name="T45" fmla="*/ 2147483646 h 590"/>
              <a:gd name="T46" fmla="*/ 2147483646 w 577"/>
              <a:gd name="T47" fmla="*/ 2147483646 h 590"/>
              <a:gd name="T48" fmla="*/ 2147483646 w 577"/>
              <a:gd name="T49" fmla="*/ 2147483646 h 590"/>
              <a:gd name="T50" fmla="*/ 2147483646 w 577"/>
              <a:gd name="T51" fmla="*/ 2147483646 h 590"/>
              <a:gd name="T52" fmla="*/ 2147483646 w 577"/>
              <a:gd name="T53" fmla="*/ 2147483646 h 590"/>
              <a:gd name="T54" fmla="*/ 2147483646 w 577"/>
              <a:gd name="T55" fmla="*/ 2147483646 h 590"/>
              <a:gd name="T56" fmla="*/ 2147483646 w 577"/>
              <a:gd name="T57" fmla="*/ 2147483646 h 590"/>
              <a:gd name="T58" fmla="*/ 2147483646 w 577"/>
              <a:gd name="T59" fmla="*/ 2147483646 h 590"/>
              <a:gd name="T60" fmla="*/ 2147483646 w 577"/>
              <a:gd name="T61" fmla="*/ 0 h 5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77"/>
              <a:gd name="T94" fmla="*/ 0 h 590"/>
              <a:gd name="T95" fmla="*/ 577 w 577"/>
              <a:gd name="T96" fmla="*/ 590 h 5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77" h="590">
                <a:moveTo>
                  <a:pt x="576" y="0"/>
                </a:moveTo>
                <a:lnTo>
                  <a:pt x="116" y="0"/>
                </a:lnTo>
                <a:lnTo>
                  <a:pt x="116" y="326"/>
                </a:lnTo>
                <a:lnTo>
                  <a:pt x="87" y="345"/>
                </a:lnTo>
                <a:lnTo>
                  <a:pt x="52" y="356"/>
                </a:lnTo>
                <a:lnTo>
                  <a:pt x="28" y="379"/>
                </a:lnTo>
                <a:lnTo>
                  <a:pt x="0" y="396"/>
                </a:lnTo>
                <a:lnTo>
                  <a:pt x="0" y="484"/>
                </a:lnTo>
                <a:lnTo>
                  <a:pt x="17" y="508"/>
                </a:lnTo>
                <a:lnTo>
                  <a:pt x="57" y="508"/>
                </a:lnTo>
                <a:lnTo>
                  <a:pt x="110" y="479"/>
                </a:lnTo>
                <a:lnTo>
                  <a:pt x="133" y="484"/>
                </a:lnTo>
                <a:lnTo>
                  <a:pt x="151" y="484"/>
                </a:lnTo>
                <a:lnTo>
                  <a:pt x="175" y="461"/>
                </a:lnTo>
                <a:lnTo>
                  <a:pt x="210" y="461"/>
                </a:lnTo>
                <a:lnTo>
                  <a:pt x="232" y="409"/>
                </a:lnTo>
                <a:lnTo>
                  <a:pt x="285" y="409"/>
                </a:lnTo>
                <a:lnTo>
                  <a:pt x="315" y="431"/>
                </a:lnTo>
                <a:lnTo>
                  <a:pt x="350" y="414"/>
                </a:lnTo>
                <a:lnTo>
                  <a:pt x="377" y="414"/>
                </a:lnTo>
                <a:lnTo>
                  <a:pt x="384" y="431"/>
                </a:lnTo>
                <a:lnTo>
                  <a:pt x="401" y="431"/>
                </a:lnTo>
                <a:lnTo>
                  <a:pt x="425" y="455"/>
                </a:lnTo>
                <a:lnTo>
                  <a:pt x="425" y="466"/>
                </a:lnTo>
                <a:lnTo>
                  <a:pt x="471" y="508"/>
                </a:lnTo>
                <a:lnTo>
                  <a:pt x="482" y="508"/>
                </a:lnTo>
                <a:lnTo>
                  <a:pt x="495" y="531"/>
                </a:lnTo>
                <a:lnTo>
                  <a:pt x="495" y="571"/>
                </a:lnTo>
                <a:lnTo>
                  <a:pt x="512" y="589"/>
                </a:lnTo>
                <a:lnTo>
                  <a:pt x="576" y="584"/>
                </a:lnTo>
                <a:lnTo>
                  <a:pt x="576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Freeform 10"/>
          <p:cNvSpPr>
            <a:spLocks/>
          </p:cNvSpPr>
          <p:nvPr/>
        </p:nvSpPr>
        <p:spPr bwMode="auto">
          <a:xfrm>
            <a:off x="9347200" y="4953001"/>
            <a:ext cx="635000" cy="657225"/>
          </a:xfrm>
          <a:custGeom>
            <a:avLst/>
            <a:gdLst>
              <a:gd name="T0" fmla="*/ 2147483646 w 310"/>
              <a:gd name="T1" fmla="*/ 0 h 321"/>
              <a:gd name="T2" fmla="*/ 2147483646 w 310"/>
              <a:gd name="T3" fmla="*/ 2147483646 h 321"/>
              <a:gd name="T4" fmla="*/ 2147483646 w 310"/>
              <a:gd name="T5" fmla="*/ 2147483646 h 321"/>
              <a:gd name="T6" fmla="*/ 2147483646 w 310"/>
              <a:gd name="T7" fmla="*/ 2147483646 h 321"/>
              <a:gd name="T8" fmla="*/ 2147483646 w 310"/>
              <a:gd name="T9" fmla="*/ 2147483646 h 321"/>
              <a:gd name="T10" fmla="*/ 2147483646 w 310"/>
              <a:gd name="T11" fmla="*/ 2147483646 h 321"/>
              <a:gd name="T12" fmla="*/ 0 w 310"/>
              <a:gd name="T13" fmla="*/ 2147483646 h 321"/>
              <a:gd name="T14" fmla="*/ 0 w 310"/>
              <a:gd name="T15" fmla="*/ 2147483646 h 321"/>
              <a:gd name="T16" fmla="*/ 2147483646 w 310"/>
              <a:gd name="T17" fmla="*/ 2147483646 h 321"/>
              <a:gd name="T18" fmla="*/ 2147483646 w 310"/>
              <a:gd name="T19" fmla="*/ 2147483646 h 321"/>
              <a:gd name="T20" fmla="*/ 2147483646 w 310"/>
              <a:gd name="T21" fmla="*/ 2147483646 h 321"/>
              <a:gd name="T22" fmla="*/ 2147483646 w 310"/>
              <a:gd name="T23" fmla="*/ 2147483646 h 321"/>
              <a:gd name="T24" fmla="*/ 2147483646 w 310"/>
              <a:gd name="T25" fmla="*/ 2147483646 h 321"/>
              <a:gd name="T26" fmla="*/ 2147483646 w 310"/>
              <a:gd name="T27" fmla="*/ 2147483646 h 321"/>
              <a:gd name="T28" fmla="*/ 2147483646 w 310"/>
              <a:gd name="T29" fmla="*/ 2147483646 h 321"/>
              <a:gd name="T30" fmla="*/ 2147483646 w 310"/>
              <a:gd name="T31" fmla="*/ 2147483646 h 321"/>
              <a:gd name="T32" fmla="*/ 2147483646 w 310"/>
              <a:gd name="T33" fmla="*/ 2147483646 h 321"/>
              <a:gd name="T34" fmla="*/ 2147483646 w 310"/>
              <a:gd name="T35" fmla="*/ 2147483646 h 321"/>
              <a:gd name="T36" fmla="*/ 2147483646 w 310"/>
              <a:gd name="T37" fmla="*/ 2147483646 h 321"/>
              <a:gd name="T38" fmla="*/ 2147483646 w 310"/>
              <a:gd name="T39" fmla="*/ 2147483646 h 321"/>
              <a:gd name="T40" fmla="*/ 2147483646 w 310"/>
              <a:gd name="T41" fmla="*/ 2147483646 h 321"/>
              <a:gd name="T42" fmla="*/ 2147483646 w 310"/>
              <a:gd name="T43" fmla="*/ 0 h 32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0"/>
              <a:gd name="T67" fmla="*/ 0 h 321"/>
              <a:gd name="T68" fmla="*/ 310 w 310"/>
              <a:gd name="T69" fmla="*/ 321 h 32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0" h="321">
                <a:moveTo>
                  <a:pt x="210" y="0"/>
                </a:moveTo>
                <a:lnTo>
                  <a:pt x="146" y="5"/>
                </a:lnTo>
                <a:lnTo>
                  <a:pt x="140" y="5"/>
                </a:lnTo>
                <a:lnTo>
                  <a:pt x="140" y="17"/>
                </a:lnTo>
                <a:lnTo>
                  <a:pt x="30" y="17"/>
                </a:lnTo>
                <a:lnTo>
                  <a:pt x="30" y="221"/>
                </a:lnTo>
                <a:lnTo>
                  <a:pt x="0" y="221"/>
                </a:lnTo>
                <a:lnTo>
                  <a:pt x="0" y="320"/>
                </a:lnTo>
                <a:lnTo>
                  <a:pt x="309" y="320"/>
                </a:lnTo>
                <a:lnTo>
                  <a:pt x="309" y="296"/>
                </a:lnTo>
                <a:lnTo>
                  <a:pt x="304" y="274"/>
                </a:lnTo>
                <a:lnTo>
                  <a:pt x="263" y="261"/>
                </a:lnTo>
                <a:lnTo>
                  <a:pt x="291" y="191"/>
                </a:lnTo>
                <a:lnTo>
                  <a:pt x="274" y="140"/>
                </a:lnTo>
                <a:lnTo>
                  <a:pt x="274" y="121"/>
                </a:lnTo>
                <a:lnTo>
                  <a:pt x="280" y="110"/>
                </a:lnTo>
                <a:lnTo>
                  <a:pt x="280" y="99"/>
                </a:lnTo>
                <a:lnTo>
                  <a:pt x="251" y="75"/>
                </a:lnTo>
                <a:lnTo>
                  <a:pt x="245" y="75"/>
                </a:lnTo>
                <a:lnTo>
                  <a:pt x="221" y="51"/>
                </a:lnTo>
                <a:lnTo>
                  <a:pt x="210" y="5"/>
                </a:lnTo>
                <a:lnTo>
                  <a:pt x="210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1"/>
          <p:cNvSpPr>
            <a:spLocks/>
          </p:cNvSpPr>
          <p:nvPr/>
        </p:nvSpPr>
        <p:spPr bwMode="auto">
          <a:xfrm>
            <a:off x="8955089" y="4592639"/>
            <a:ext cx="693737" cy="1017587"/>
          </a:xfrm>
          <a:custGeom>
            <a:avLst/>
            <a:gdLst>
              <a:gd name="T0" fmla="*/ 2147483646 w 338"/>
              <a:gd name="T1" fmla="*/ 2147483646 h 496"/>
              <a:gd name="T2" fmla="*/ 2147483646 w 338"/>
              <a:gd name="T3" fmla="*/ 2147483646 h 496"/>
              <a:gd name="T4" fmla="*/ 2147483646 w 338"/>
              <a:gd name="T5" fmla="*/ 2147483646 h 496"/>
              <a:gd name="T6" fmla="*/ 2147483646 w 338"/>
              <a:gd name="T7" fmla="*/ 2147483646 h 496"/>
              <a:gd name="T8" fmla="*/ 2147483646 w 338"/>
              <a:gd name="T9" fmla="*/ 2147483646 h 496"/>
              <a:gd name="T10" fmla="*/ 2147483646 w 338"/>
              <a:gd name="T11" fmla="*/ 2147483646 h 496"/>
              <a:gd name="T12" fmla="*/ 2147483646 w 338"/>
              <a:gd name="T13" fmla="*/ 2147483646 h 496"/>
              <a:gd name="T14" fmla="*/ 2147483646 w 338"/>
              <a:gd name="T15" fmla="*/ 2147483646 h 496"/>
              <a:gd name="T16" fmla="*/ 2147483646 w 338"/>
              <a:gd name="T17" fmla="*/ 2147483646 h 496"/>
              <a:gd name="T18" fmla="*/ 2147483646 w 338"/>
              <a:gd name="T19" fmla="*/ 2147483646 h 496"/>
              <a:gd name="T20" fmla="*/ 2147483646 w 338"/>
              <a:gd name="T21" fmla="*/ 2147483646 h 496"/>
              <a:gd name="T22" fmla="*/ 2147483646 w 338"/>
              <a:gd name="T23" fmla="*/ 2147483646 h 496"/>
              <a:gd name="T24" fmla="*/ 2147483646 w 338"/>
              <a:gd name="T25" fmla="*/ 2147483646 h 496"/>
              <a:gd name="T26" fmla="*/ 2147483646 w 338"/>
              <a:gd name="T27" fmla="*/ 0 h 496"/>
              <a:gd name="T28" fmla="*/ 2147483646 w 338"/>
              <a:gd name="T29" fmla="*/ 0 h 496"/>
              <a:gd name="T30" fmla="*/ 2147483646 w 338"/>
              <a:gd name="T31" fmla="*/ 2147483646 h 496"/>
              <a:gd name="T32" fmla="*/ 0 w 338"/>
              <a:gd name="T33" fmla="*/ 2147483646 h 496"/>
              <a:gd name="T34" fmla="*/ 0 w 338"/>
              <a:gd name="T35" fmla="*/ 2147483646 h 496"/>
              <a:gd name="T36" fmla="*/ 2147483646 w 338"/>
              <a:gd name="T37" fmla="*/ 2147483646 h 496"/>
              <a:gd name="T38" fmla="*/ 2147483646 w 338"/>
              <a:gd name="T39" fmla="*/ 2147483646 h 496"/>
              <a:gd name="T40" fmla="*/ 2147483646 w 338"/>
              <a:gd name="T41" fmla="*/ 2147483646 h 496"/>
              <a:gd name="T42" fmla="*/ 2147483646 w 338"/>
              <a:gd name="T43" fmla="*/ 2147483646 h 496"/>
              <a:gd name="T44" fmla="*/ 2147483646 w 338"/>
              <a:gd name="T45" fmla="*/ 2147483646 h 496"/>
              <a:gd name="T46" fmla="*/ 2147483646 w 338"/>
              <a:gd name="T47" fmla="*/ 2147483646 h 496"/>
              <a:gd name="T48" fmla="*/ 2147483646 w 338"/>
              <a:gd name="T49" fmla="*/ 2147483646 h 496"/>
              <a:gd name="T50" fmla="*/ 2147483646 w 338"/>
              <a:gd name="T51" fmla="*/ 2147483646 h 496"/>
              <a:gd name="T52" fmla="*/ 2147483646 w 338"/>
              <a:gd name="T53" fmla="*/ 2147483646 h 496"/>
              <a:gd name="T54" fmla="*/ 2147483646 w 338"/>
              <a:gd name="T55" fmla="*/ 2147483646 h 496"/>
              <a:gd name="T56" fmla="*/ 2147483646 w 338"/>
              <a:gd name="T57" fmla="*/ 2147483646 h 496"/>
              <a:gd name="T58" fmla="*/ 2147483646 w 338"/>
              <a:gd name="T59" fmla="*/ 2147483646 h 496"/>
              <a:gd name="T60" fmla="*/ 2147483646 w 338"/>
              <a:gd name="T61" fmla="*/ 2147483646 h 496"/>
              <a:gd name="T62" fmla="*/ 2147483646 w 338"/>
              <a:gd name="T63" fmla="*/ 2147483646 h 496"/>
              <a:gd name="T64" fmla="*/ 2147483646 w 338"/>
              <a:gd name="T65" fmla="*/ 2147483646 h 496"/>
              <a:gd name="T66" fmla="*/ 2147483646 w 338"/>
              <a:gd name="T67" fmla="*/ 2147483646 h 49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8"/>
              <a:gd name="T103" fmla="*/ 0 h 496"/>
              <a:gd name="T104" fmla="*/ 338 w 338"/>
              <a:gd name="T105" fmla="*/ 496 h 49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8" h="496">
                <a:moveTo>
                  <a:pt x="331" y="180"/>
                </a:moveTo>
                <a:lnTo>
                  <a:pt x="337" y="180"/>
                </a:lnTo>
                <a:lnTo>
                  <a:pt x="320" y="162"/>
                </a:lnTo>
                <a:lnTo>
                  <a:pt x="320" y="122"/>
                </a:lnTo>
                <a:lnTo>
                  <a:pt x="307" y="99"/>
                </a:lnTo>
                <a:lnTo>
                  <a:pt x="296" y="99"/>
                </a:lnTo>
                <a:lnTo>
                  <a:pt x="250" y="57"/>
                </a:lnTo>
                <a:lnTo>
                  <a:pt x="250" y="46"/>
                </a:lnTo>
                <a:lnTo>
                  <a:pt x="226" y="22"/>
                </a:lnTo>
                <a:lnTo>
                  <a:pt x="209" y="22"/>
                </a:lnTo>
                <a:lnTo>
                  <a:pt x="202" y="5"/>
                </a:lnTo>
                <a:lnTo>
                  <a:pt x="175" y="5"/>
                </a:lnTo>
                <a:lnTo>
                  <a:pt x="140" y="22"/>
                </a:lnTo>
                <a:lnTo>
                  <a:pt x="110" y="0"/>
                </a:lnTo>
                <a:lnTo>
                  <a:pt x="57" y="0"/>
                </a:lnTo>
                <a:lnTo>
                  <a:pt x="35" y="52"/>
                </a:lnTo>
                <a:lnTo>
                  <a:pt x="0" y="52"/>
                </a:lnTo>
                <a:lnTo>
                  <a:pt x="0" y="145"/>
                </a:lnTo>
                <a:lnTo>
                  <a:pt x="70" y="145"/>
                </a:lnTo>
                <a:lnTo>
                  <a:pt x="70" y="169"/>
                </a:lnTo>
                <a:lnTo>
                  <a:pt x="81" y="169"/>
                </a:lnTo>
                <a:lnTo>
                  <a:pt x="81" y="210"/>
                </a:lnTo>
                <a:lnTo>
                  <a:pt x="92" y="210"/>
                </a:lnTo>
                <a:lnTo>
                  <a:pt x="92" y="239"/>
                </a:lnTo>
                <a:lnTo>
                  <a:pt x="110" y="239"/>
                </a:lnTo>
                <a:lnTo>
                  <a:pt x="110" y="495"/>
                </a:lnTo>
                <a:lnTo>
                  <a:pt x="191" y="495"/>
                </a:lnTo>
                <a:lnTo>
                  <a:pt x="191" y="396"/>
                </a:lnTo>
                <a:lnTo>
                  <a:pt x="221" y="396"/>
                </a:lnTo>
                <a:lnTo>
                  <a:pt x="221" y="192"/>
                </a:lnTo>
                <a:lnTo>
                  <a:pt x="331" y="192"/>
                </a:lnTo>
                <a:lnTo>
                  <a:pt x="331" y="180"/>
                </a:lnTo>
                <a:lnTo>
                  <a:pt x="337" y="180"/>
                </a:lnTo>
                <a:lnTo>
                  <a:pt x="331" y="18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2"/>
          <p:cNvSpPr>
            <a:spLocks/>
          </p:cNvSpPr>
          <p:nvPr/>
        </p:nvSpPr>
        <p:spPr bwMode="auto">
          <a:xfrm>
            <a:off x="8584853" y="4710907"/>
            <a:ext cx="614363" cy="909637"/>
          </a:xfrm>
          <a:custGeom>
            <a:avLst/>
            <a:gdLst>
              <a:gd name="T0" fmla="*/ 2147483646 w 299"/>
              <a:gd name="T1" fmla="*/ 0 h 444"/>
              <a:gd name="T2" fmla="*/ 2147483646 w 299"/>
              <a:gd name="T3" fmla="*/ 2147483646 h 444"/>
              <a:gd name="T4" fmla="*/ 2147483646 w 299"/>
              <a:gd name="T5" fmla="*/ 2147483646 h 444"/>
              <a:gd name="T6" fmla="*/ 2147483646 w 299"/>
              <a:gd name="T7" fmla="*/ 2147483646 h 444"/>
              <a:gd name="T8" fmla="*/ 2147483646 w 299"/>
              <a:gd name="T9" fmla="*/ 2147483646 h 444"/>
              <a:gd name="T10" fmla="*/ 2147483646 w 299"/>
              <a:gd name="T11" fmla="*/ 2147483646 h 444"/>
              <a:gd name="T12" fmla="*/ 2147483646 w 299"/>
              <a:gd name="T13" fmla="*/ 2147483646 h 444"/>
              <a:gd name="T14" fmla="*/ 0 w 299"/>
              <a:gd name="T15" fmla="*/ 2147483646 h 444"/>
              <a:gd name="T16" fmla="*/ 0 w 299"/>
              <a:gd name="T17" fmla="*/ 2147483646 h 444"/>
              <a:gd name="T18" fmla="*/ 2147483646 w 299"/>
              <a:gd name="T19" fmla="*/ 2147483646 h 444"/>
              <a:gd name="T20" fmla="*/ 2147483646 w 299"/>
              <a:gd name="T21" fmla="*/ 2147483646 h 444"/>
              <a:gd name="T22" fmla="*/ 2147483646 w 299"/>
              <a:gd name="T23" fmla="*/ 2147483646 h 444"/>
              <a:gd name="T24" fmla="*/ 2147483646 w 299"/>
              <a:gd name="T25" fmla="*/ 2147483646 h 444"/>
              <a:gd name="T26" fmla="*/ 2147483646 w 299"/>
              <a:gd name="T27" fmla="*/ 2147483646 h 444"/>
              <a:gd name="T28" fmla="*/ 2147483646 w 299"/>
              <a:gd name="T29" fmla="*/ 2147483646 h 444"/>
              <a:gd name="T30" fmla="*/ 2147483646 w 299"/>
              <a:gd name="T31" fmla="*/ 2147483646 h 444"/>
              <a:gd name="T32" fmla="*/ 2147483646 w 299"/>
              <a:gd name="T33" fmla="*/ 2147483646 h 444"/>
              <a:gd name="T34" fmla="*/ 2147483646 w 299"/>
              <a:gd name="T35" fmla="*/ 2147483646 h 444"/>
              <a:gd name="T36" fmla="*/ 2147483646 w 299"/>
              <a:gd name="T37" fmla="*/ 2147483646 h 444"/>
              <a:gd name="T38" fmla="*/ 2147483646 w 299"/>
              <a:gd name="T39" fmla="*/ 2147483646 h 444"/>
              <a:gd name="T40" fmla="*/ 2147483646 w 299"/>
              <a:gd name="T41" fmla="*/ 2147483646 h 444"/>
              <a:gd name="T42" fmla="*/ 2147483646 w 299"/>
              <a:gd name="T43" fmla="*/ 2147483646 h 444"/>
              <a:gd name="T44" fmla="*/ 2147483646 w 299"/>
              <a:gd name="T45" fmla="*/ 0 h 4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9"/>
              <a:gd name="T70" fmla="*/ 0 h 444"/>
              <a:gd name="T71" fmla="*/ 299 w 299"/>
              <a:gd name="T72" fmla="*/ 444 h 4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9" h="444">
                <a:moveTo>
                  <a:pt x="188" y="0"/>
                </a:moveTo>
                <a:lnTo>
                  <a:pt x="164" y="23"/>
                </a:lnTo>
                <a:lnTo>
                  <a:pt x="146" y="23"/>
                </a:lnTo>
                <a:lnTo>
                  <a:pt x="123" y="18"/>
                </a:lnTo>
                <a:lnTo>
                  <a:pt x="70" y="47"/>
                </a:lnTo>
                <a:lnTo>
                  <a:pt x="30" y="47"/>
                </a:lnTo>
                <a:lnTo>
                  <a:pt x="13" y="23"/>
                </a:lnTo>
                <a:lnTo>
                  <a:pt x="0" y="23"/>
                </a:lnTo>
                <a:lnTo>
                  <a:pt x="0" y="228"/>
                </a:lnTo>
                <a:lnTo>
                  <a:pt x="59" y="228"/>
                </a:lnTo>
                <a:lnTo>
                  <a:pt x="59" y="279"/>
                </a:lnTo>
                <a:lnTo>
                  <a:pt x="123" y="279"/>
                </a:lnTo>
                <a:lnTo>
                  <a:pt x="123" y="443"/>
                </a:lnTo>
                <a:lnTo>
                  <a:pt x="298" y="443"/>
                </a:lnTo>
                <a:lnTo>
                  <a:pt x="298" y="187"/>
                </a:lnTo>
                <a:lnTo>
                  <a:pt x="280" y="187"/>
                </a:lnTo>
                <a:lnTo>
                  <a:pt x="280" y="158"/>
                </a:lnTo>
                <a:lnTo>
                  <a:pt x="269" y="158"/>
                </a:lnTo>
                <a:lnTo>
                  <a:pt x="269" y="117"/>
                </a:lnTo>
                <a:lnTo>
                  <a:pt x="258" y="117"/>
                </a:lnTo>
                <a:lnTo>
                  <a:pt x="258" y="93"/>
                </a:lnTo>
                <a:lnTo>
                  <a:pt x="188" y="93"/>
                </a:lnTo>
                <a:lnTo>
                  <a:pt x="188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Freeform 13"/>
          <p:cNvSpPr>
            <a:spLocks/>
          </p:cNvSpPr>
          <p:nvPr/>
        </p:nvSpPr>
        <p:spPr bwMode="auto">
          <a:xfrm>
            <a:off x="7319964" y="4543426"/>
            <a:ext cx="1279525" cy="792163"/>
          </a:xfrm>
          <a:custGeom>
            <a:avLst/>
            <a:gdLst>
              <a:gd name="T0" fmla="*/ 2147483647 w 624"/>
              <a:gd name="T1" fmla="*/ 2147483647 h 386"/>
              <a:gd name="T2" fmla="*/ 2147483647 w 624"/>
              <a:gd name="T3" fmla="*/ 0 h 386"/>
              <a:gd name="T4" fmla="*/ 2147483647 w 624"/>
              <a:gd name="T5" fmla="*/ 0 h 386"/>
              <a:gd name="T6" fmla="*/ 2147483647 w 624"/>
              <a:gd name="T7" fmla="*/ 2147483647 h 386"/>
              <a:gd name="T8" fmla="*/ 0 w 624"/>
              <a:gd name="T9" fmla="*/ 2147483647 h 386"/>
              <a:gd name="T10" fmla="*/ 2147483647 w 624"/>
              <a:gd name="T11" fmla="*/ 2147483647 h 386"/>
              <a:gd name="T12" fmla="*/ 2147483647 w 624"/>
              <a:gd name="T13" fmla="*/ 2147483647 h 386"/>
              <a:gd name="T14" fmla="*/ 2147483647 w 624"/>
              <a:gd name="T15" fmla="*/ 2147483647 h 386"/>
              <a:gd name="T16" fmla="*/ 2147483647 w 624"/>
              <a:gd name="T17" fmla="*/ 2147483647 h 386"/>
              <a:gd name="T18" fmla="*/ 2147483647 w 624"/>
              <a:gd name="T19" fmla="*/ 2147483647 h 386"/>
              <a:gd name="T20" fmla="*/ 2147483647 w 624"/>
              <a:gd name="T21" fmla="*/ 2147483647 h 386"/>
              <a:gd name="T22" fmla="*/ 2147483647 w 624"/>
              <a:gd name="T23" fmla="*/ 2147483647 h 386"/>
              <a:gd name="T24" fmla="*/ 2147483647 w 624"/>
              <a:gd name="T25" fmla="*/ 2147483647 h 386"/>
              <a:gd name="T26" fmla="*/ 2147483647 w 624"/>
              <a:gd name="T27" fmla="*/ 2147483647 h 386"/>
              <a:gd name="T28" fmla="*/ 2147483647 w 624"/>
              <a:gd name="T29" fmla="*/ 2147483647 h 386"/>
              <a:gd name="T30" fmla="*/ 2147483647 w 624"/>
              <a:gd name="T31" fmla="*/ 2147483647 h 386"/>
              <a:gd name="T32" fmla="*/ 2147483647 w 624"/>
              <a:gd name="T33" fmla="*/ 2147483647 h 386"/>
              <a:gd name="T34" fmla="*/ 2147483647 w 624"/>
              <a:gd name="T35" fmla="*/ 2147483647 h 386"/>
              <a:gd name="T36" fmla="*/ 2147483647 w 624"/>
              <a:gd name="T37" fmla="*/ 2147483647 h 386"/>
              <a:gd name="T38" fmla="*/ 2147483647 w 624"/>
              <a:gd name="T39" fmla="*/ 2147483647 h 386"/>
              <a:gd name="T40" fmla="*/ 2147483647 w 624"/>
              <a:gd name="T41" fmla="*/ 2147483647 h 386"/>
              <a:gd name="T42" fmla="*/ 2147483647 w 624"/>
              <a:gd name="T43" fmla="*/ 2147483647 h 386"/>
              <a:gd name="T44" fmla="*/ 2147483647 w 624"/>
              <a:gd name="T45" fmla="*/ 2147483647 h 386"/>
              <a:gd name="T46" fmla="*/ 2147483647 w 624"/>
              <a:gd name="T47" fmla="*/ 2147483647 h 386"/>
              <a:gd name="T48" fmla="*/ 2147483647 w 624"/>
              <a:gd name="T49" fmla="*/ 2147483647 h 386"/>
              <a:gd name="T50" fmla="*/ 2147483647 w 624"/>
              <a:gd name="T51" fmla="*/ 2147483647 h 386"/>
              <a:gd name="T52" fmla="*/ 2147483647 w 624"/>
              <a:gd name="T53" fmla="*/ 2147483647 h 38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24"/>
              <a:gd name="T82" fmla="*/ 0 h 386"/>
              <a:gd name="T83" fmla="*/ 624 w 624"/>
              <a:gd name="T84" fmla="*/ 386 h 38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24" h="386">
                <a:moveTo>
                  <a:pt x="623" y="11"/>
                </a:moveTo>
                <a:lnTo>
                  <a:pt x="616" y="0"/>
                </a:lnTo>
                <a:lnTo>
                  <a:pt x="35" y="0"/>
                </a:lnTo>
                <a:lnTo>
                  <a:pt x="35" y="29"/>
                </a:lnTo>
                <a:lnTo>
                  <a:pt x="0" y="29"/>
                </a:lnTo>
                <a:lnTo>
                  <a:pt x="16" y="53"/>
                </a:lnTo>
                <a:lnTo>
                  <a:pt x="35" y="99"/>
                </a:lnTo>
                <a:lnTo>
                  <a:pt x="86" y="151"/>
                </a:lnTo>
                <a:lnTo>
                  <a:pt x="92" y="245"/>
                </a:lnTo>
                <a:lnTo>
                  <a:pt x="99" y="245"/>
                </a:lnTo>
                <a:lnTo>
                  <a:pt x="110" y="344"/>
                </a:lnTo>
                <a:lnTo>
                  <a:pt x="215" y="385"/>
                </a:lnTo>
                <a:lnTo>
                  <a:pt x="220" y="361"/>
                </a:lnTo>
                <a:lnTo>
                  <a:pt x="250" y="355"/>
                </a:lnTo>
                <a:lnTo>
                  <a:pt x="302" y="350"/>
                </a:lnTo>
                <a:lnTo>
                  <a:pt x="302" y="333"/>
                </a:lnTo>
                <a:lnTo>
                  <a:pt x="355" y="298"/>
                </a:lnTo>
                <a:lnTo>
                  <a:pt x="355" y="250"/>
                </a:lnTo>
                <a:lnTo>
                  <a:pt x="419" y="193"/>
                </a:lnTo>
                <a:lnTo>
                  <a:pt x="419" y="158"/>
                </a:lnTo>
                <a:lnTo>
                  <a:pt x="483" y="94"/>
                </a:lnTo>
                <a:lnTo>
                  <a:pt x="524" y="111"/>
                </a:lnTo>
                <a:lnTo>
                  <a:pt x="535" y="111"/>
                </a:lnTo>
                <a:lnTo>
                  <a:pt x="570" y="94"/>
                </a:lnTo>
                <a:lnTo>
                  <a:pt x="610" y="99"/>
                </a:lnTo>
                <a:lnTo>
                  <a:pt x="623" y="99"/>
                </a:lnTo>
                <a:lnTo>
                  <a:pt x="623" y="11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16" name="Freeform 14"/>
          <p:cNvSpPr>
            <a:spLocks/>
          </p:cNvSpPr>
          <p:nvPr/>
        </p:nvSpPr>
        <p:spPr bwMode="auto">
          <a:xfrm>
            <a:off x="7391401" y="3754439"/>
            <a:ext cx="1444625" cy="814387"/>
          </a:xfrm>
          <a:custGeom>
            <a:avLst/>
            <a:gdLst>
              <a:gd name="T0" fmla="*/ 2147483646 w 705"/>
              <a:gd name="T1" fmla="*/ 0 h 397"/>
              <a:gd name="T2" fmla="*/ 2147483646 w 705"/>
              <a:gd name="T3" fmla="*/ 0 h 397"/>
              <a:gd name="T4" fmla="*/ 2147483646 w 705"/>
              <a:gd name="T5" fmla="*/ 2147483646 h 397"/>
              <a:gd name="T6" fmla="*/ 0 w 705"/>
              <a:gd name="T7" fmla="*/ 2147483646 h 397"/>
              <a:gd name="T8" fmla="*/ 0 w 705"/>
              <a:gd name="T9" fmla="*/ 2147483646 h 397"/>
              <a:gd name="T10" fmla="*/ 2147483646 w 705"/>
              <a:gd name="T11" fmla="*/ 2147483646 h 397"/>
              <a:gd name="T12" fmla="*/ 2147483646 w 705"/>
              <a:gd name="T13" fmla="*/ 2147483646 h 397"/>
              <a:gd name="T14" fmla="*/ 2147483646 w 705"/>
              <a:gd name="T15" fmla="*/ 2147483646 h 397"/>
              <a:gd name="T16" fmla="*/ 2147483646 w 705"/>
              <a:gd name="T17" fmla="*/ 2147483646 h 397"/>
              <a:gd name="T18" fmla="*/ 2147483646 w 705"/>
              <a:gd name="T19" fmla="*/ 2147483646 h 397"/>
              <a:gd name="T20" fmla="*/ 2147483646 w 705"/>
              <a:gd name="T21" fmla="*/ 2147483646 h 397"/>
              <a:gd name="T22" fmla="*/ 2147483646 w 705"/>
              <a:gd name="T23" fmla="*/ 0 h 3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05"/>
              <a:gd name="T37" fmla="*/ 0 h 397"/>
              <a:gd name="T38" fmla="*/ 705 w 705"/>
              <a:gd name="T39" fmla="*/ 397 h 3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05" h="397">
                <a:moveTo>
                  <a:pt x="704" y="0"/>
                </a:moveTo>
                <a:lnTo>
                  <a:pt x="185" y="0"/>
                </a:lnTo>
                <a:lnTo>
                  <a:pt x="185" y="262"/>
                </a:lnTo>
                <a:lnTo>
                  <a:pt x="0" y="262"/>
                </a:lnTo>
                <a:lnTo>
                  <a:pt x="0" y="385"/>
                </a:lnTo>
                <a:lnTo>
                  <a:pt x="581" y="385"/>
                </a:lnTo>
                <a:lnTo>
                  <a:pt x="588" y="396"/>
                </a:lnTo>
                <a:lnTo>
                  <a:pt x="616" y="379"/>
                </a:lnTo>
                <a:lnTo>
                  <a:pt x="640" y="356"/>
                </a:lnTo>
                <a:lnTo>
                  <a:pt x="675" y="345"/>
                </a:lnTo>
                <a:lnTo>
                  <a:pt x="704" y="326"/>
                </a:lnTo>
                <a:lnTo>
                  <a:pt x="704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759701" y="4737101"/>
            <a:ext cx="1065213" cy="873125"/>
          </a:xfrm>
          <a:custGeom>
            <a:avLst/>
            <a:gdLst>
              <a:gd name="T0" fmla="*/ 2147483647 w 519"/>
              <a:gd name="T1" fmla="*/ 2147483647 h 426"/>
              <a:gd name="T2" fmla="*/ 2147483647 w 519"/>
              <a:gd name="T3" fmla="*/ 0 h 426"/>
              <a:gd name="T4" fmla="*/ 2147483647 w 519"/>
              <a:gd name="T5" fmla="*/ 2147483647 h 426"/>
              <a:gd name="T6" fmla="*/ 2147483647 w 519"/>
              <a:gd name="T7" fmla="*/ 2147483647 h 426"/>
              <a:gd name="T8" fmla="*/ 2147483647 w 519"/>
              <a:gd name="T9" fmla="*/ 0 h 426"/>
              <a:gd name="T10" fmla="*/ 2147483647 w 519"/>
              <a:gd name="T11" fmla="*/ 2147483647 h 426"/>
              <a:gd name="T12" fmla="*/ 2147483647 w 519"/>
              <a:gd name="T13" fmla="*/ 2147483647 h 426"/>
              <a:gd name="T14" fmla="*/ 2147483647 w 519"/>
              <a:gd name="T15" fmla="*/ 2147483647 h 426"/>
              <a:gd name="T16" fmla="*/ 2147483647 w 519"/>
              <a:gd name="T17" fmla="*/ 2147483647 h 426"/>
              <a:gd name="T18" fmla="*/ 2147483647 w 519"/>
              <a:gd name="T19" fmla="*/ 2147483647 h 426"/>
              <a:gd name="T20" fmla="*/ 2147483647 w 519"/>
              <a:gd name="T21" fmla="*/ 2147483647 h 426"/>
              <a:gd name="T22" fmla="*/ 2147483647 w 519"/>
              <a:gd name="T23" fmla="*/ 2147483647 h 426"/>
              <a:gd name="T24" fmla="*/ 2147483647 w 519"/>
              <a:gd name="T25" fmla="*/ 2147483647 h 426"/>
              <a:gd name="T26" fmla="*/ 0 w 519"/>
              <a:gd name="T27" fmla="*/ 2147483647 h 426"/>
              <a:gd name="T28" fmla="*/ 2147483647 w 519"/>
              <a:gd name="T29" fmla="*/ 2147483647 h 426"/>
              <a:gd name="T30" fmla="*/ 2147483647 w 519"/>
              <a:gd name="T31" fmla="*/ 2147483647 h 426"/>
              <a:gd name="T32" fmla="*/ 2147483647 w 519"/>
              <a:gd name="T33" fmla="*/ 2147483647 h 426"/>
              <a:gd name="T34" fmla="*/ 2147483647 w 519"/>
              <a:gd name="T35" fmla="*/ 2147483647 h 426"/>
              <a:gd name="T36" fmla="*/ 2147483647 w 519"/>
              <a:gd name="T37" fmla="*/ 2147483647 h 426"/>
              <a:gd name="T38" fmla="*/ 2147483647 w 519"/>
              <a:gd name="T39" fmla="*/ 2147483647 h 426"/>
              <a:gd name="T40" fmla="*/ 2147483647 w 519"/>
              <a:gd name="T41" fmla="*/ 2147483647 h 426"/>
              <a:gd name="T42" fmla="*/ 2147483647 w 519"/>
              <a:gd name="T43" fmla="*/ 2147483647 h 426"/>
              <a:gd name="T44" fmla="*/ 2147483647 w 519"/>
              <a:gd name="T45" fmla="*/ 2147483647 h 426"/>
              <a:gd name="T46" fmla="*/ 2147483647 w 519"/>
              <a:gd name="T47" fmla="*/ 2147483647 h 426"/>
              <a:gd name="T48" fmla="*/ 2147483647 w 519"/>
              <a:gd name="T49" fmla="*/ 2147483647 h 42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19"/>
              <a:gd name="T76" fmla="*/ 0 h 426"/>
              <a:gd name="T77" fmla="*/ 519 w 519"/>
              <a:gd name="T78" fmla="*/ 426 h 42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19" h="426">
                <a:moveTo>
                  <a:pt x="395" y="5"/>
                </a:moveTo>
                <a:lnTo>
                  <a:pt x="355" y="0"/>
                </a:lnTo>
                <a:lnTo>
                  <a:pt x="320" y="17"/>
                </a:lnTo>
                <a:lnTo>
                  <a:pt x="309" y="17"/>
                </a:lnTo>
                <a:lnTo>
                  <a:pt x="268" y="0"/>
                </a:lnTo>
                <a:lnTo>
                  <a:pt x="204" y="64"/>
                </a:lnTo>
                <a:lnTo>
                  <a:pt x="204" y="99"/>
                </a:lnTo>
                <a:lnTo>
                  <a:pt x="140" y="156"/>
                </a:lnTo>
                <a:lnTo>
                  <a:pt x="140" y="204"/>
                </a:lnTo>
                <a:lnTo>
                  <a:pt x="87" y="239"/>
                </a:lnTo>
                <a:lnTo>
                  <a:pt x="87" y="256"/>
                </a:lnTo>
                <a:lnTo>
                  <a:pt x="29" y="261"/>
                </a:lnTo>
                <a:lnTo>
                  <a:pt x="5" y="267"/>
                </a:lnTo>
                <a:lnTo>
                  <a:pt x="0" y="291"/>
                </a:lnTo>
                <a:lnTo>
                  <a:pt x="17" y="315"/>
                </a:lnTo>
                <a:lnTo>
                  <a:pt x="40" y="337"/>
                </a:lnTo>
                <a:lnTo>
                  <a:pt x="46" y="366"/>
                </a:lnTo>
                <a:lnTo>
                  <a:pt x="46" y="390"/>
                </a:lnTo>
                <a:lnTo>
                  <a:pt x="29" y="425"/>
                </a:lnTo>
                <a:lnTo>
                  <a:pt x="518" y="425"/>
                </a:lnTo>
                <a:lnTo>
                  <a:pt x="518" y="261"/>
                </a:lnTo>
                <a:lnTo>
                  <a:pt x="454" y="261"/>
                </a:lnTo>
                <a:lnTo>
                  <a:pt x="454" y="210"/>
                </a:lnTo>
                <a:lnTo>
                  <a:pt x="395" y="210"/>
                </a:lnTo>
                <a:lnTo>
                  <a:pt x="395" y="5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138" name="Freeform 16"/>
          <p:cNvSpPr>
            <a:spLocks/>
          </p:cNvSpPr>
          <p:nvPr/>
        </p:nvSpPr>
        <p:spPr bwMode="auto">
          <a:xfrm>
            <a:off x="6888164" y="4567238"/>
            <a:ext cx="968375" cy="1270000"/>
          </a:xfrm>
          <a:custGeom>
            <a:avLst/>
            <a:gdLst>
              <a:gd name="T0" fmla="*/ 2147483647 w 472"/>
              <a:gd name="T1" fmla="*/ 2147483647 h 620"/>
              <a:gd name="T2" fmla="*/ 2147483647 w 472"/>
              <a:gd name="T3" fmla="*/ 0 h 620"/>
              <a:gd name="T4" fmla="*/ 2147483647 w 472"/>
              <a:gd name="T5" fmla="*/ 2147483647 h 620"/>
              <a:gd name="T6" fmla="*/ 2147483647 w 472"/>
              <a:gd name="T7" fmla="*/ 2147483647 h 620"/>
              <a:gd name="T8" fmla="*/ 2147483647 w 472"/>
              <a:gd name="T9" fmla="*/ 2147483647 h 620"/>
              <a:gd name="T10" fmla="*/ 2147483647 w 472"/>
              <a:gd name="T11" fmla="*/ 2147483647 h 620"/>
              <a:gd name="T12" fmla="*/ 2147483647 w 472"/>
              <a:gd name="T13" fmla="*/ 2147483647 h 620"/>
              <a:gd name="T14" fmla="*/ 2147483647 w 472"/>
              <a:gd name="T15" fmla="*/ 2147483647 h 620"/>
              <a:gd name="T16" fmla="*/ 2147483647 w 472"/>
              <a:gd name="T17" fmla="*/ 2147483647 h 620"/>
              <a:gd name="T18" fmla="*/ 2147483647 w 472"/>
              <a:gd name="T19" fmla="*/ 2147483647 h 620"/>
              <a:gd name="T20" fmla="*/ 0 w 472"/>
              <a:gd name="T21" fmla="*/ 2147483647 h 620"/>
              <a:gd name="T22" fmla="*/ 0 w 472"/>
              <a:gd name="T23" fmla="*/ 2147483647 h 620"/>
              <a:gd name="T24" fmla="*/ 2147483647 w 472"/>
              <a:gd name="T25" fmla="*/ 2147483647 h 620"/>
              <a:gd name="T26" fmla="*/ 2147483647 w 472"/>
              <a:gd name="T27" fmla="*/ 2147483647 h 620"/>
              <a:gd name="T28" fmla="*/ 2147483647 w 472"/>
              <a:gd name="T29" fmla="*/ 2147483647 h 620"/>
              <a:gd name="T30" fmla="*/ 2147483647 w 472"/>
              <a:gd name="T31" fmla="*/ 2147483647 h 620"/>
              <a:gd name="T32" fmla="*/ 2147483647 w 472"/>
              <a:gd name="T33" fmla="*/ 2147483647 h 620"/>
              <a:gd name="T34" fmla="*/ 2147483647 w 472"/>
              <a:gd name="T35" fmla="*/ 2147483647 h 620"/>
              <a:gd name="T36" fmla="*/ 2147483647 w 472"/>
              <a:gd name="T37" fmla="*/ 2147483647 h 620"/>
              <a:gd name="T38" fmla="*/ 2147483647 w 472"/>
              <a:gd name="T39" fmla="*/ 2147483647 h 620"/>
              <a:gd name="T40" fmla="*/ 2147483647 w 472"/>
              <a:gd name="T41" fmla="*/ 2147483647 h 620"/>
              <a:gd name="T42" fmla="*/ 2147483647 w 472"/>
              <a:gd name="T43" fmla="*/ 2147483647 h 620"/>
              <a:gd name="T44" fmla="*/ 2147483647 w 472"/>
              <a:gd name="T45" fmla="*/ 2147483647 h 620"/>
              <a:gd name="T46" fmla="*/ 2147483647 w 472"/>
              <a:gd name="T47" fmla="*/ 2147483647 h 620"/>
              <a:gd name="T48" fmla="*/ 2147483647 w 472"/>
              <a:gd name="T49" fmla="*/ 2147483647 h 620"/>
              <a:gd name="T50" fmla="*/ 2147483647 w 472"/>
              <a:gd name="T51" fmla="*/ 2147483647 h 620"/>
              <a:gd name="T52" fmla="*/ 2147483647 w 472"/>
              <a:gd name="T53" fmla="*/ 2147483647 h 620"/>
              <a:gd name="T54" fmla="*/ 2147483647 w 472"/>
              <a:gd name="T55" fmla="*/ 2147483647 h 620"/>
              <a:gd name="T56" fmla="*/ 2147483647 w 472"/>
              <a:gd name="T57" fmla="*/ 2147483647 h 620"/>
              <a:gd name="T58" fmla="*/ 2147483647 w 472"/>
              <a:gd name="T59" fmla="*/ 2147483647 h 620"/>
              <a:gd name="T60" fmla="*/ 2147483647 w 472"/>
              <a:gd name="T61" fmla="*/ 2147483647 h 620"/>
              <a:gd name="T62" fmla="*/ 2147483647 w 472"/>
              <a:gd name="T63" fmla="*/ 2147483647 h 620"/>
              <a:gd name="T64" fmla="*/ 2147483647 w 472"/>
              <a:gd name="T65" fmla="*/ 2147483647 h 620"/>
              <a:gd name="T66" fmla="*/ 2147483647 w 472"/>
              <a:gd name="T67" fmla="*/ 2147483647 h 620"/>
              <a:gd name="T68" fmla="*/ 2147483647 w 472"/>
              <a:gd name="T69" fmla="*/ 2147483647 h 620"/>
              <a:gd name="T70" fmla="*/ 2147483647 w 472"/>
              <a:gd name="T71" fmla="*/ 2147483647 h 62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72"/>
              <a:gd name="T109" fmla="*/ 0 h 620"/>
              <a:gd name="T110" fmla="*/ 472 w 472"/>
              <a:gd name="T111" fmla="*/ 620 h 62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72" h="620">
                <a:moveTo>
                  <a:pt x="210" y="18"/>
                </a:moveTo>
                <a:lnTo>
                  <a:pt x="175" y="0"/>
                </a:lnTo>
                <a:lnTo>
                  <a:pt x="151" y="24"/>
                </a:lnTo>
                <a:lnTo>
                  <a:pt x="151" y="30"/>
                </a:lnTo>
                <a:lnTo>
                  <a:pt x="127" y="59"/>
                </a:lnTo>
                <a:lnTo>
                  <a:pt x="116" y="59"/>
                </a:lnTo>
                <a:lnTo>
                  <a:pt x="105" y="53"/>
                </a:lnTo>
                <a:lnTo>
                  <a:pt x="70" y="70"/>
                </a:lnTo>
                <a:lnTo>
                  <a:pt x="35" y="70"/>
                </a:lnTo>
                <a:lnTo>
                  <a:pt x="35" y="65"/>
                </a:lnTo>
                <a:lnTo>
                  <a:pt x="0" y="65"/>
                </a:lnTo>
                <a:lnTo>
                  <a:pt x="0" y="619"/>
                </a:lnTo>
                <a:lnTo>
                  <a:pt x="70" y="619"/>
                </a:lnTo>
                <a:lnTo>
                  <a:pt x="105" y="589"/>
                </a:lnTo>
                <a:lnTo>
                  <a:pt x="140" y="554"/>
                </a:lnTo>
                <a:lnTo>
                  <a:pt x="175" y="578"/>
                </a:lnTo>
                <a:lnTo>
                  <a:pt x="191" y="578"/>
                </a:lnTo>
                <a:lnTo>
                  <a:pt x="309" y="549"/>
                </a:lnTo>
                <a:lnTo>
                  <a:pt x="320" y="549"/>
                </a:lnTo>
                <a:lnTo>
                  <a:pt x="349" y="567"/>
                </a:lnTo>
                <a:lnTo>
                  <a:pt x="361" y="567"/>
                </a:lnTo>
                <a:lnTo>
                  <a:pt x="414" y="549"/>
                </a:lnTo>
                <a:lnTo>
                  <a:pt x="430" y="543"/>
                </a:lnTo>
                <a:lnTo>
                  <a:pt x="454" y="508"/>
                </a:lnTo>
                <a:lnTo>
                  <a:pt x="471" y="473"/>
                </a:lnTo>
                <a:lnTo>
                  <a:pt x="471" y="449"/>
                </a:lnTo>
                <a:lnTo>
                  <a:pt x="465" y="420"/>
                </a:lnTo>
                <a:lnTo>
                  <a:pt x="442" y="398"/>
                </a:lnTo>
                <a:lnTo>
                  <a:pt x="425" y="374"/>
                </a:lnTo>
                <a:lnTo>
                  <a:pt x="320" y="333"/>
                </a:lnTo>
                <a:lnTo>
                  <a:pt x="309" y="234"/>
                </a:lnTo>
                <a:lnTo>
                  <a:pt x="302" y="234"/>
                </a:lnTo>
                <a:lnTo>
                  <a:pt x="296" y="140"/>
                </a:lnTo>
                <a:lnTo>
                  <a:pt x="245" y="88"/>
                </a:lnTo>
                <a:lnTo>
                  <a:pt x="226" y="42"/>
                </a:lnTo>
                <a:lnTo>
                  <a:pt x="210" y="18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91" name="Freeform 17"/>
          <p:cNvSpPr>
            <a:spLocks/>
          </p:cNvSpPr>
          <p:nvPr/>
        </p:nvSpPr>
        <p:spPr bwMode="auto">
          <a:xfrm>
            <a:off x="6438108" y="2511426"/>
            <a:ext cx="1363662" cy="1354137"/>
          </a:xfrm>
          <a:custGeom>
            <a:avLst/>
            <a:gdLst>
              <a:gd name="T0" fmla="*/ 2147483646 w 665"/>
              <a:gd name="T1" fmla="*/ 2147483646 h 660"/>
              <a:gd name="T2" fmla="*/ 2147483646 w 665"/>
              <a:gd name="T3" fmla="*/ 2147483646 h 660"/>
              <a:gd name="T4" fmla="*/ 2147483646 w 665"/>
              <a:gd name="T5" fmla="*/ 2147483646 h 660"/>
              <a:gd name="T6" fmla="*/ 2147483646 w 665"/>
              <a:gd name="T7" fmla="*/ 2147483646 h 660"/>
              <a:gd name="T8" fmla="*/ 2147483646 w 665"/>
              <a:gd name="T9" fmla="*/ 2147483646 h 660"/>
              <a:gd name="T10" fmla="*/ 2147483646 w 665"/>
              <a:gd name="T11" fmla="*/ 2147483646 h 660"/>
              <a:gd name="T12" fmla="*/ 2147483646 w 665"/>
              <a:gd name="T13" fmla="*/ 2147483646 h 660"/>
              <a:gd name="T14" fmla="*/ 2147483646 w 665"/>
              <a:gd name="T15" fmla="*/ 2147483646 h 660"/>
              <a:gd name="T16" fmla="*/ 2147483646 w 665"/>
              <a:gd name="T17" fmla="*/ 2147483646 h 660"/>
              <a:gd name="T18" fmla="*/ 2147483646 w 665"/>
              <a:gd name="T19" fmla="*/ 2147483646 h 660"/>
              <a:gd name="T20" fmla="*/ 2147483646 w 665"/>
              <a:gd name="T21" fmla="*/ 2147483646 h 660"/>
              <a:gd name="T22" fmla="*/ 2147483646 w 665"/>
              <a:gd name="T23" fmla="*/ 2147483646 h 660"/>
              <a:gd name="T24" fmla="*/ 2147483646 w 665"/>
              <a:gd name="T25" fmla="*/ 2147483646 h 660"/>
              <a:gd name="T26" fmla="*/ 2147483646 w 665"/>
              <a:gd name="T27" fmla="*/ 2147483646 h 660"/>
              <a:gd name="T28" fmla="*/ 2147483646 w 665"/>
              <a:gd name="T29" fmla="*/ 2147483646 h 660"/>
              <a:gd name="T30" fmla="*/ 2147483646 w 665"/>
              <a:gd name="T31" fmla="*/ 2147483646 h 660"/>
              <a:gd name="T32" fmla="*/ 2147483646 w 665"/>
              <a:gd name="T33" fmla="*/ 2147483646 h 660"/>
              <a:gd name="T34" fmla="*/ 0 w 665"/>
              <a:gd name="T35" fmla="*/ 2147483646 h 660"/>
              <a:gd name="T36" fmla="*/ 2147483646 w 665"/>
              <a:gd name="T37" fmla="*/ 2147483646 h 660"/>
              <a:gd name="T38" fmla="*/ 2147483646 w 665"/>
              <a:gd name="T39" fmla="*/ 2147483646 h 660"/>
              <a:gd name="T40" fmla="*/ 2147483646 w 665"/>
              <a:gd name="T41" fmla="*/ 2147483646 h 660"/>
              <a:gd name="T42" fmla="*/ 2147483646 w 665"/>
              <a:gd name="T43" fmla="*/ 2147483646 h 660"/>
              <a:gd name="T44" fmla="*/ 2147483646 w 665"/>
              <a:gd name="T45" fmla="*/ 2147483646 h 660"/>
              <a:gd name="T46" fmla="*/ 2147483646 w 665"/>
              <a:gd name="T47" fmla="*/ 2147483646 h 660"/>
              <a:gd name="T48" fmla="*/ 2147483646 w 665"/>
              <a:gd name="T49" fmla="*/ 2147483646 h 660"/>
              <a:gd name="T50" fmla="*/ 2147483646 w 665"/>
              <a:gd name="T51" fmla="*/ 2147483646 h 660"/>
              <a:gd name="T52" fmla="*/ 2147483646 w 665"/>
              <a:gd name="T53" fmla="*/ 2147483646 h 660"/>
              <a:gd name="T54" fmla="*/ 2147483646 w 665"/>
              <a:gd name="T55" fmla="*/ 2147483646 h 660"/>
              <a:gd name="T56" fmla="*/ 2147483646 w 665"/>
              <a:gd name="T57" fmla="*/ 2147483646 h 660"/>
              <a:gd name="T58" fmla="*/ 2147483646 w 665"/>
              <a:gd name="T59" fmla="*/ 2147483646 h 660"/>
              <a:gd name="T60" fmla="*/ 2147483646 w 665"/>
              <a:gd name="T61" fmla="*/ 2147483646 h 660"/>
              <a:gd name="T62" fmla="*/ 2147483646 w 665"/>
              <a:gd name="T63" fmla="*/ 2147483646 h 660"/>
              <a:gd name="T64" fmla="*/ 2147483646 w 665"/>
              <a:gd name="T65" fmla="*/ 2147483646 h 660"/>
              <a:gd name="T66" fmla="*/ 2147483646 w 665"/>
              <a:gd name="T67" fmla="*/ 2147483646 h 660"/>
              <a:gd name="T68" fmla="*/ 2147483646 w 665"/>
              <a:gd name="T69" fmla="*/ 2147483646 h 660"/>
              <a:gd name="T70" fmla="*/ 2147483646 w 665"/>
              <a:gd name="T71" fmla="*/ 2147483646 h 660"/>
              <a:gd name="T72" fmla="*/ 2147483646 w 665"/>
              <a:gd name="T73" fmla="*/ 2147483646 h 660"/>
              <a:gd name="T74" fmla="*/ 2147483646 w 665"/>
              <a:gd name="T75" fmla="*/ 2147483646 h 660"/>
              <a:gd name="T76" fmla="*/ 2147483646 w 665"/>
              <a:gd name="T77" fmla="*/ 2147483646 h 660"/>
              <a:gd name="T78" fmla="*/ 2147483646 w 665"/>
              <a:gd name="T79" fmla="*/ 2147483646 h 660"/>
              <a:gd name="T80" fmla="*/ 2147483646 w 665"/>
              <a:gd name="T81" fmla="*/ 2147483646 h 660"/>
              <a:gd name="T82" fmla="*/ 2147483646 w 665"/>
              <a:gd name="T83" fmla="*/ 2147483646 h 660"/>
              <a:gd name="T84" fmla="*/ 2147483646 w 665"/>
              <a:gd name="T85" fmla="*/ 2147483646 h 660"/>
              <a:gd name="T86" fmla="*/ 2147483646 w 665"/>
              <a:gd name="T87" fmla="*/ 2147483646 h 660"/>
              <a:gd name="T88" fmla="*/ 2147483646 w 665"/>
              <a:gd name="T89" fmla="*/ 2147483646 h 660"/>
              <a:gd name="T90" fmla="*/ 2147483646 w 665"/>
              <a:gd name="T91" fmla="*/ 2147483646 h 660"/>
              <a:gd name="T92" fmla="*/ 2147483646 w 665"/>
              <a:gd name="T93" fmla="*/ 2147483646 h 660"/>
              <a:gd name="T94" fmla="*/ 2147483646 w 665"/>
              <a:gd name="T95" fmla="*/ 2147483646 h 660"/>
              <a:gd name="T96" fmla="*/ 2147483646 w 665"/>
              <a:gd name="T97" fmla="*/ 2147483646 h 660"/>
              <a:gd name="T98" fmla="*/ 2147483646 w 665"/>
              <a:gd name="T99" fmla="*/ 0 h 660"/>
              <a:gd name="T100" fmla="*/ 2147483646 w 665"/>
              <a:gd name="T101" fmla="*/ 2147483646 h 660"/>
              <a:gd name="T102" fmla="*/ 2147483646 w 665"/>
              <a:gd name="T103" fmla="*/ 2147483646 h 660"/>
              <a:gd name="T104" fmla="*/ 2147483646 w 665"/>
              <a:gd name="T105" fmla="*/ 2147483646 h 660"/>
              <a:gd name="T106" fmla="*/ 2147483646 w 665"/>
              <a:gd name="T107" fmla="*/ 2147483646 h 660"/>
              <a:gd name="T108" fmla="*/ 2147483646 w 665"/>
              <a:gd name="T109" fmla="*/ 2147483646 h 66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65"/>
              <a:gd name="T166" fmla="*/ 0 h 660"/>
              <a:gd name="T167" fmla="*/ 665 w 665"/>
              <a:gd name="T168" fmla="*/ 660 h 66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65" h="660">
                <a:moveTo>
                  <a:pt x="645" y="147"/>
                </a:moveTo>
                <a:lnTo>
                  <a:pt x="570" y="147"/>
                </a:lnTo>
                <a:lnTo>
                  <a:pt x="529" y="199"/>
                </a:lnTo>
                <a:lnTo>
                  <a:pt x="529" y="258"/>
                </a:lnTo>
                <a:lnTo>
                  <a:pt x="482" y="374"/>
                </a:lnTo>
                <a:lnTo>
                  <a:pt x="460" y="392"/>
                </a:lnTo>
                <a:lnTo>
                  <a:pt x="377" y="449"/>
                </a:lnTo>
                <a:lnTo>
                  <a:pt x="377" y="508"/>
                </a:lnTo>
                <a:lnTo>
                  <a:pt x="220" y="508"/>
                </a:lnTo>
                <a:lnTo>
                  <a:pt x="162" y="584"/>
                </a:lnTo>
                <a:lnTo>
                  <a:pt x="162" y="659"/>
                </a:lnTo>
                <a:lnTo>
                  <a:pt x="127" y="654"/>
                </a:lnTo>
                <a:lnTo>
                  <a:pt x="110" y="642"/>
                </a:lnTo>
                <a:lnTo>
                  <a:pt x="110" y="619"/>
                </a:lnTo>
                <a:lnTo>
                  <a:pt x="121" y="572"/>
                </a:lnTo>
                <a:lnTo>
                  <a:pt x="104" y="554"/>
                </a:lnTo>
                <a:lnTo>
                  <a:pt x="16" y="537"/>
                </a:lnTo>
                <a:lnTo>
                  <a:pt x="0" y="479"/>
                </a:lnTo>
                <a:lnTo>
                  <a:pt x="46" y="403"/>
                </a:lnTo>
                <a:lnTo>
                  <a:pt x="75" y="339"/>
                </a:lnTo>
                <a:lnTo>
                  <a:pt x="63" y="322"/>
                </a:lnTo>
                <a:lnTo>
                  <a:pt x="57" y="316"/>
                </a:lnTo>
                <a:lnTo>
                  <a:pt x="57" y="293"/>
                </a:lnTo>
                <a:lnTo>
                  <a:pt x="92" y="269"/>
                </a:lnTo>
                <a:lnTo>
                  <a:pt x="104" y="274"/>
                </a:lnTo>
                <a:lnTo>
                  <a:pt x="132" y="280"/>
                </a:lnTo>
                <a:lnTo>
                  <a:pt x="180" y="252"/>
                </a:lnTo>
                <a:lnTo>
                  <a:pt x="191" y="210"/>
                </a:lnTo>
                <a:lnTo>
                  <a:pt x="209" y="205"/>
                </a:lnTo>
                <a:lnTo>
                  <a:pt x="237" y="164"/>
                </a:lnTo>
                <a:lnTo>
                  <a:pt x="226" y="140"/>
                </a:lnTo>
                <a:lnTo>
                  <a:pt x="215" y="123"/>
                </a:lnTo>
                <a:lnTo>
                  <a:pt x="215" y="94"/>
                </a:lnTo>
                <a:lnTo>
                  <a:pt x="209" y="83"/>
                </a:lnTo>
                <a:lnTo>
                  <a:pt x="272" y="42"/>
                </a:lnTo>
                <a:lnTo>
                  <a:pt x="279" y="42"/>
                </a:lnTo>
                <a:lnTo>
                  <a:pt x="302" y="48"/>
                </a:lnTo>
                <a:lnTo>
                  <a:pt x="320" y="53"/>
                </a:lnTo>
                <a:lnTo>
                  <a:pt x="325" y="70"/>
                </a:lnTo>
                <a:lnTo>
                  <a:pt x="314" y="100"/>
                </a:lnTo>
                <a:lnTo>
                  <a:pt x="349" y="123"/>
                </a:lnTo>
                <a:lnTo>
                  <a:pt x="390" y="48"/>
                </a:lnTo>
                <a:lnTo>
                  <a:pt x="430" y="48"/>
                </a:lnTo>
                <a:lnTo>
                  <a:pt x="460" y="77"/>
                </a:lnTo>
                <a:lnTo>
                  <a:pt x="460" y="59"/>
                </a:lnTo>
                <a:lnTo>
                  <a:pt x="494" y="30"/>
                </a:lnTo>
                <a:lnTo>
                  <a:pt x="517" y="48"/>
                </a:lnTo>
                <a:lnTo>
                  <a:pt x="535" y="53"/>
                </a:lnTo>
                <a:lnTo>
                  <a:pt x="564" y="24"/>
                </a:lnTo>
                <a:lnTo>
                  <a:pt x="594" y="0"/>
                </a:lnTo>
                <a:lnTo>
                  <a:pt x="605" y="7"/>
                </a:lnTo>
                <a:lnTo>
                  <a:pt x="629" y="30"/>
                </a:lnTo>
                <a:lnTo>
                  <a:pt x="645" y="83"/>
                </a:lnTo>
                <a:lnTo>
                  <a:pt x="664" y="100"/>
                </a:lnTo>
                <a:lnTo>
                  <a:pt x="645" y="147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92" name="Freeform 18"/>
          <p:cNvSpPr>
            <a:spLocks/>
          </p:cNvSpPr>
          <p:nvPr/>
        </p:nvSpPr>
        <p:spPr bwMode="auto">
          <a:xfrm>
            <a:off x="5595938" y="1939927"/>
            <a:ext cx="1327150" cy="1876425"/>
          </a:xfrm>
          <a:custGeom>
            <a:avLst/>
            <a:gdLst>
              <a:gd name="T0" fmla="*/ 2147483646 w 647"/>
              <a:gd name="T1" fmla="*/ 2147483646 h 915"/>
              <a:gd name="T2" fmla="*/ 2147483646 w 647"/>
              <a:gd name="T3" fmla="*/ 2147483646 h 915"/>
              <a:gd name="T4" fmla="*/ 2147483646 w 647"/>
              <a:gd name="T5" fmla="*/ 2147483646 h 915"/>
              <a:gd name="T6" fmla="*/ 2147483646 w 647"/>
              <a:gd name="T7" fmla="*/ 2147483646 h 915"/>
              <a:gd name="T8" fmla="*/ 2147483646 w 647"/>
              <a:gd name="T9" fmla="*/ 2147483646 h 915"/>
              <a:gd name="T10" fmla="*/ 2147483646 w 647"/>
              <a:gd name="T11" fmla="*/ 2147483646 h 915"/>
              <a:gd name="T12" fmla="*/ 2147483646 w 647"/>
              <a:gd name="T13" fmla="*/ 2147483646 h 915"/>
              <a:gd name="T14" fmla="*/ 2147483646 w 647"/>
              <a:gd name="T15" fmla="*/ 2147483646 h 915"/>
              <a:gd name="T16" fmla="*/ 2147483646 w 647"/>
              <a:gd name="T17" fmla="*/ 2147483646 h 915"/>
              <a:gd name="T18" fmla="*/ 2147483646 w 647"/>
              <a:gd name="T19" fmla="*/ 2147483646 h 915"/>
              <a:gd name="T20" fmla="*/ 2147483646 w 647"/>
              <a:gd name="T21" fmla="*/ 2147483646 h 915"/>
              <a:gd name="T22" fmla="*/ 2147483646 w 647"/>
              <a:gd name="T23" fmla="*/ 2147483646 h 915"/>
              <a:gd name="T24" fmla="*/ 2147483646 w 647"/>
              <a:gd name="T25" fmla="*/ 2147483646 h 915"/>
              <a:gd name="T26" fmla="*/ 2147483646 w 647"/>
              <a:gd name="T27" fmla="*/ 0 h 915"/>
              <a:gd name="T28" fmla="*/ 2147483646 w 647"/>
              <a:gd name="T29" fmla="*/ 2147483646 h 915"/>
              <a:gd name="T30" fmla="*/ 2147483646 w 647"/>
              <a:gd name="T31" fmla="*/ 2147483646 h 915"/>
              <a:gd name="T32" fmla="*/ 2147483646 w 647"/>
              <a:gd name="T33" fmla="*/ 2147483646 h 915"/>
              <a:gd name="T34" fmla="*/ 2147483646 w 647"/>
              <a:gd name="T35" fmla="*/ 2147483646 h 915"/>
              <a:gd name="T36" fmla="*/ 2147483646 w 647"/>
              <a:gd name="T37" fmla="*/ 2147483646 h 915"/>
              <a:gd name="T38" fmla="*/ 2147483646 w 647"/>
              <a:gd name="T39" fmla="*/ 2147483646 h 915"/>
              <a:gd name="T40" fmla="*/ 2147483646 w 647"/>
              <a:gd name="T41" fmla="*/ 2147483646 h 915"/>
              <a:gd name="T42" fmla="*/ 2147483646 w 647"/>
              <a:gd name="T43" fmla="*/ 2147483646 h 915"/>
              <a:gd name="T44" fmla="*/ 2147483646 w 647"/>
              <a:gd name="T45" fmla="*/ 2147483646 h 915"/>
              <a:gd name="T46" fmla="*/ 2147483646 w 647"/>
              <a:gd name="T47" fmla="*/ 2147483646 h 915"/>
              <a:gd name="T48" fmla="*/ 2147483646 w 647"/>
              <a:gd name="T49" fmla="*/ 2147483646 h 915"/>
              <a:gd name="T50" fmla="*/ 2147483646 w 647"/>
              <a:gd name="T51" fmla="*/ 2147483646 h 915"/>
              <a:gd name="T52" fmla="*/ 2147483646 w 647"/>
              <a:gd name="T53" fmla="*/ 2147483646 h 915"/>
              <a:gd name="T54" fmla="*/ 0 w 647"/>
              <a:gd name="T55" fmla="*/ 2147483646 h 915"/>
              <a:gd name="T56" fmla="*/ 2147483646 w 647"/>
              <a:gd name="T57" fmla="*/ 2147483646 h 915"/>
              <a:gd name="T58" fmla="*/ 2147483646 w 647"/>
              <a:gd name="T59" fmla="*/ 2147483646 h 915"/>
              <a:gd name="T60" fmla="*/ 2147483646 w 647"/>
              <a:gd name="T61" fmla="*/ 2147483646 h 915"/>
              <a:gd name="T62" fmla="*/ 2147483646 w 647"/>
              <a:gd name="T63" fmla="*/ 2147483646 h 915"/>
              <a:gd name="T64" fmla="*/ 2147483646 w 647"/>
              <a:gd name="T65" fmla="*/ 2147483646 h 915"/>
              <a:gd name="T66" fmla="*/ 2147483646 w 647"/>
              <a:gd name="T67" fmla="*/ 2147483646 h 915"/>
              <a:gd name="T68" fmla="*/ 2147483646 w 647"/>
              <a:gd name="T69" fmla="*/ 2147483646 h 915"/>
              <a:gd name="T70" fmla="*/ 2147483646 w 647"/>
              <a:gd name="T71" fmla="*/ 2147483646 h 915"/>
              <a:gd name="T72" fmla="*/ 2147483646 w 647"/>
              <a:gd name="T73" fmla="*/ 2147483646 h 915"/>
              <a:gd name="T74" fmla="*/ 2147483646 w 647"/>
              <a:gd name="T75" fmla="*/ 2147483646 h 915"/>
              <a:gd name="T76" fmla="*/ 2147483646 w 647"/>
              <a:gd name="T77" fmla="*/ 2147483646 h 915"/>
              <a:gd name="T78" fmla="*/ 2147483646 w 647"/>
              <a:gd name="T79" fmla="*/ 2147483646 h 915"/>
              <a:gd name="T80" fmla="*/ 2147483646 w 647"/>
              <a:gd name="T81" fmla="*/ 2147483646 h 915"/>
              <a:gd name="T82" fmla="*/ 2147483646 w 647"/>
              <a:gd name="T83" fmla="*/ 2147483646 h 915"/>
              <a:gd name="T84" fmla="*/ 2147483646 w 647"/>
              <a:gd name="T85" fmla="*/ 2147483646 h 915"/>
              <a:gd name="T86" fmla="*/ 2147483646 w 647"/>
              <a:gd name="T87" fmla="*/ 2147483646 h 915"/>
              <a:gd name="T88" fmla="*/ 2147483646 w 647"/>
              <a:gd name="T89" fmla="*/ 2147483646 h 915"/>
              <a:gd name="T90" fmla="*/ 2147483646 w 647"/>
              <a:gd name="T91" fmla="*/ 2147483646 h 915"/>
              <a:gd name="T92" fmla="*/ 2147483646 w 647"/>
              <a:gd name="T93" fmla="*/ 2147483646 h 915"/>
              <a:gd name="T94" fmla="*/ 2147483646 w 647"/>
              <a:gd name="T95" fmla="*/ 2147483646 h 915"/>
              <a:gd name="T96" fmla="*/ 2147483646 w 647"/>
              <a:gd name="T97" fmla="*/ 2147483646 h 915"/>
              <a:gd name="T98" fmla="*/ 2147483646 w 647"/>
              <a:gd name="T99" fmla="*/ 2147483646 h 915"/>
              <a:gd name="T100" fmla="*/ 2147483646 w 647"/>
              <a:gd name="T101" fmla="*/ 2147483646 h 915"/>
              <a:gd name="T102" fmla="*/ 2147483646 w 647"/>
              <a:gd name="T103" fmla="*/ 2147483646 h 915"/>
              <a:gd name="T104" fmla="*/ 2147483646 w 647"/>
              <a:gd name="T105" fmla="*/ 2147483646 h 915"/>
              <a:gd name="T106" fmla="*/ 2147483646 w 647"/>
              <a:gd name="T107" fmla="*/ 2147483646 h 915"/>
              <a:gd name="T108" fmla="*/ 2147483646 w 647"/>
              <a:gd name="T109" fmla="*/ 2147483646 h 915"/>
              <a:gd name="T110" fmla="*/ 2147483646 w 647"/>
              <a:gd name="T111" fmla="*/ 2147483646 h 915"/>
              <a:gd name="T112" fmla="*/ 2147483646 w 647"/>
              <a:gd name="T113" fmla="*/ 2147483646 h 915"/>
              <a:gd name="T114" fmla="*/ 2147483646 w 647"/>
              <a:gd name="T115" fmla="*/ 2147483646 h 915"/>
              <a:gd name="T116" fmla="*/ 2147483646 w 647"/>
              <a:gd name="T117" fmla="*/ 2147483646 h 915"/>
              <a:gd name="T118" fmla="*/ 2147483646 w 647"/>
              <a:gd name="T119" fmla="*/ 2147483646 h 915"/>
              <a:gd name="T120" fmla="*/ 2147483646 w 647"/>
              <a:gd name="T121" fmla="*/ 2147483646 h 915"/>
              <a:gd name="T122" fmla="*/ 2147483646 w 647"/>
              <a:gd name="T123" fmla="*/ 2147483646 h 91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47"/>
              <a:gd name="T187" fmla="*/ 0 h 915"/>
              <a:gd name="T188" fmla="*/ 647 w 647"/>
              <a:gd name="T189" fmla="*/ 915 h 91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47" h="915">
                <a:moveTo>
                  <a:pt x="635" y="412"/>
                </a:moveTo>
                <a:lnTo>
                  <a:pt x="589" y="412"/>
                </a:lnTo>
                <a:lnTo>
                  <a:pt x="589" y="419"/>
                </a:lnTo>
                <a:lnTo>
                  <a:pt x="536" y="419"/>
                </a:lnTo>
                <a:lnTo>
                  <a:pt x="506" y="331"/>
                </a:lnTo>
                <a:lnTo>
                  <a:pt x="409" y="296"/>
                </a:lnTo>
                <a:lnTo>
                  <a:pt x="396" y="232"/>
                </a:lnTo>
                <a:lnTo>
                  <a:pt x="332" y="186"/>
                </a:lnTo>
                <a:lnTo>
                  <a:pt x="326" y="186"/>
                </a:lnTo>
                <a:lnTo>
                  <a:pt x="309" y="162"/>
                </a:lnTo>
                <a:lnTo>
                  <a:pt x="304" y="139"/>
                </a:lnTo>
                <a:lnTo>
                  <a:pt x="274" y="104"/>
                </a:lnTo>
                <a:lnTo>
                  <a:pt x="274" y="27"/>
                </a:lnTo>
                <a:lnTo>
                  <a:pt x="251" y="0"/>
                </a:lnTo>
                <a:lnTo>
                  <a:pt x="210" y="22"/>
                </a:lnTo>
                <a:lnTo>
                  <a:pt x="146" y="22"/>
                </a:lnTo>
                <a:lnTo>
                  <a:pt x="146" y="16"/>
                </a:lnTo>
                <a:lnTo>
                  <a:pt x="87" y="16"/>
                </a:lnTo>
                <a:lnTo>
                  <a:pt x="47" y="139"/>
                </a:lnTo>
                <a:lnTo>
                  <a:pt x="47" y="145"/>
                </a:lnTo>
                <a:lnTo>
                  <a:pt x="65" y="162"/>
                </a:lnTo>
                <a:lnTo>
                  <a:pt x="140" y="232"/>
                </a:lnTo>
                <a:lnTo>
                  <a:pt x="140" y="237"/>
                </a:lnTo>
                <a:lnTo>
                  <a:pt x="105" y="267"/>
                </a:lnTo>
                <a:lnTo>
                  <a:pt x="111" y="302"/>
                </a:lnTo>
                <a:lnTo>
                  <a:pt x="23" y="342"/>
                </a:lnTo>
                <a:lnTo>
                  <a:pt x="47" y="372"/>
                </a:lnTo>
                <a:lnTo>
                  <a:pt x="0" y="419"/>
                </a:lnTo>
                <a:lnTo>
                  <a:pt x="35" y="524"/>
                </a:lnTo>
                <a:lnTo>
                  <a:pt x="58" y="570"/>
                </a:lnTo>
                <a:lnTo>
                  <a:pt x="17" y="658"/>
                </a:lnTo>
                <a:lnTo>
                  <a:pt x="35" y="664"/>
                </a:lnTo>
                <a:lnTo>
                  <a:pt x="76" y="721"/>
                </a:lnTo>
                <a:lnTo>
                  <a:pt x="105" y="734"/>
                </a:lnTo>
                <a:lnTo>
                  <a:pt x="116" y="740"/>
                </a:lnTo>
                <a:lnTo>
                  <a:pt x="135" y="786"/>
                </a:lnTo>
                <a:lnTo>
                  <a:pt x="192" y="786"/>
                </a:lnTo>
                <a:lnTo>
                  <a:pt x="269" y="856"/>
                </a:lnTo>
                <a:lnTo>
                  <a:pt x="321" y="856"/>
                </a:lnTo>
                <a:lnTo>
                  <a:pt x="344" y="879"/>
                </a:lnTo>
                <a:lnTo>
                  <a:pt x="355" y="868"/>
                </a:lnTo>
                <a:lnTo>
                  <a:pt x="402" y="914"/>
                </a:lnTo>
                <a:lnTo>
                  <a:pt x="519" y="914"/>
                </a:lnTo>
                <a:lnTo>
                  <a:pt x="519" y="891"/>
                </a:lnTo>
                <a:lnTo>
                  <a:pt x="530" y="844"/>
                </a:lnTo>
                <a:lnTo>
                  <a:pt x="513" y="826"/>
                </a:lnTo>
                <a:lnTo>
                  <a:pt x="425" y="809"/>
                </a:lnTo>
                <a:lnTo>
                  <a:pt x="409" y="751"/>
                </a:lnTo>
                <a:lnTo>
                  <a:pt x="444" y="693"/>
                </a:lnTo>
                <a:lnTo>
                  <a:pt x="455" y="675"/>
                </a:lnTo>
                <a:lnTo>
                  <a:pt x="484" y="611"/>
                </a:lnTo>
                <a:lnTo>
                  <a:pt x="472" y="594"/>
                </a:lnTo>
                <a:lnTo>
                  <a:pt x="466" y="588"/>
                </a:lnTo>
                <a:lnTo>
                  <a:pt x="466" y="565"/>
                </a:lnTo>
                <a:lnTo>
                  <a:pt x="501" y="541"/>
                </a:lnTo>
                <a:lnTo>
                  <a:pt x="513" y="546"/>
                </a:lnTo>
                <a:lnTo>
                  <a:pt x="541" y="552"/>
                </a:lnTo>
                <a:lnTo>
                  <a:pt x="589" y="524"/>
                </a:lnTo>
                <a:lnTo>
                  <a:pt x="600" y="482"/>
                </a:lnTo>
                <a:lnTo>
                  <a:pt x="618" y="477"/>
                </a:lnTo>
                <a:lnTo>
                  <a:pt x="646" y="436"/>
                </a:lnTo>
                <a:lnTo>
                  <a:pt x="635" y="412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21" name="Freeform 19"/>
          <p:cNvSpPr>
            <a:spLocks/>
          </p:cNvSpPr>
          <p:nvPr/>
        </p:nvSpPr>
        <p:spPr bwMode="auto">
          <a:xfrm>
            <a:off x="5284788" y="3302000"/>
            <a:ext cx="1568450" cy="1244600"/>
          </a:xfrm>
          <a:custGeom>
            <a:avLst/>
            <a:gdLst>
              <a:gd name="T0" fmla="*/ 2147483646 w 765"/>
              <a:gd name="T1" fmla="*/ 2147483646 h 607"/>
              <a:gd name="T2" fmla="*/ 2147483646 w 765"/>
              <a:gd name="T3" fmla="*/ 2147483646 h 607"/>
              <a:gd name="T4" fmla="*/ 2147483646 w 765"/>
              <a:gd name="T5" fmla="*/ 2147483646 h 607"/>
              <a:gd name="T6" fmla="*/ 2147483646 w 765"/>
              <a:gd name="T7" fmla="*/ 2147483646 h 607"/>
              <a:gd name="T8" fmla="*/ 2147483646 w 765"/>
              <a:gd name="T9" fmla="*/ 2147483646 h 607"/>
              <a:gd name="T10" fmla="*/ 2147483646 w 765"/>
              <a:gd name="T11" fmla="*/ 2147483646 h 607"/>
              <a:gd name="T12" fmla="*/ 2147483646 w 765"/>
              <a:gd name="T13" fmla="*/ 2147483646 h 607"/>
              <a:gd name="T14" fmla="*/ 2147483646 w 765"/>
              <a:gd name="T15" fmla="*/ 2147483646 h 607"/>
              <a:gd name="T16" fmla="*/ 2147483646 w 765"/>
              <a:gd name="T17" fmla="*/ 2147483646 h 607"/>
              <a:gd name="T18" fmla="*/ 2147483646 w 765"/>
              <a:gd name="T19" fmla="*/ 2147483646 h 607"/>
              <a:gd name="T20" fmla="*/ 2147483646 w 765"/>
              <a:gd name="T21" fmla="*/ 2147483646 h 607"/>
              <a:gd name="T22" fmla="*/ 2147483646 w 765"/>
              <a:gd name="T23" fmla="*/ 2147483646 h 607"/>
              <a:gd name="T24" fmla="*/ 2147483646 w 765"/>
              <a:gd name="T25" fmla="*/ 2147483646 h 607"/>
              <a:gd name="T26" fmla="*/ 2147483646 w 765"/>
              <a:gd name="T27" fmla="*/ 0 h 607"/>
              <a:gd name="T28" fmla="*/ 0 w 765"/>
              <a:gd name="T29" fmla="*/ 2147483646 h 607"/>
              <a:gd name="T30" fmla="*/ 2147483646 w 765"/>
              <a:gd name="T31" fmla="*/ 2147483646 h 607"/>
              <a:gd name="T32" fmla="*/ 2147483646 w 765"/>
              <a:gd name="T33" fmla="*/ 2147483646 h 607"/>
              <a:gd name="T34" fmla="*/ 2147483646 w 765"/>
              <a:gd name="T35" fmla="*/ 2147483646 h 607"/>
              <a:gd name="T36" fmla="*/ 2147483646 w 765"/>
              <a:gd name="T37" fmla="*/ 2147483646 h 607"/>
              <a:gd name="T38" fmla="*/ 2147483646 w 765"/>
              <a:gd name="T39" fmla="*/ 2147483646 h 607"/>
              <a:gd name="T40" fmla="*/ 2147483646 w 765"/>
              <a:gd name="T41" fmla="*/ 2147483646 h 607"/>
              <a:gd name="T42" fmla="*/ 2147483646 w 765"/>
              <a:gd name="T43" fmla="*/ 2147483646 h 607"/>
              <a:gd name="T44" fmla="*/ 2147483646 w 765"/>
              <a:gd name="T45" fmla="*/ 2147483646 h 607"/>
              <a:gd name="T46" fmla="*/ 2147483646 w 765"/>
              <a:gd name="T47" fmla="*/ 2147483646 h 607"/>
              <a:gd name="T48" fmla="*/ 2147483646 w 765"/>
              <a:gd name="T49" fmla="*/ 2147483646 h 607"/>
              <a:gd name="T50" fmla="*/ 2147483646 w 765"/>
              <a:gd name="T51" fmla="*/ 2147483646 h 607"/>
              <a:gd name="T52" fmla="*/ 2147483646 w 765"/>
              <a:gd name="T53" fmla="*/ 2147483646 h 607"/>
              <a:gd name="T54" fmla="*/ 2147483646 w 765"/>
              <a:gd name="T55" fmla="*/ 2147483646 h 607"/>
              <a:gd name="T56" fmla="*/ 2147483646 w 765"/>
              <a:gd name="T57" fmla="*/ 2147483646 h 607"/>
              <a:gd name="T58" fmla="*/ 2147483646 w 765"/>
              <a:gd name="T59" fmla="*/ 2147483646 h 607"/>
              <a:gd name="T60" fmla="*/ 2147483646 w 765"/>
              <a:gd name="T61" fmla="*/ 2147483646 h 607"/>
              <a:gd name="T62" fmla="*/ 2147483646 w 765"/>
              <a:gd name="T63" fmla="*/ 2147483646 h 607"/>
              <a:gd name="T64" fmla="*/ 2147483646 w 765"/>
              <a:gd name="T65" fmla="*/ 2147483646 h 607"/>
              <a:gd name="T66" fmla="*/ 2147483646 w 765"/>
              <a:gd name="T67" fmla="*/ 2147483646 h 607"/>
              <a:gd name="T68" fmla="*/ 2147483646 w 765"/>
              <a:gd name="T69" fmla="*/ 2147483646 h 607"/>
              <a:gd name="T70" fmla="*/ 2147483646 w 765"/>
              <a:gd name="T71" fmla="*/ 2147483646 h 607"/>
              <a:gd name="T72" fmla="*/ 2147483646 w 765"/>
              <a:gd name="T73" fmla="*/ 2147483646 h 607"/>
              <a:gd name="T74" fmla="*/ 2147483646 w 765"/>
              <a:gd name="T75" fmla="*/ 2147483646 h 6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5"/>
              <a:gd name="T115" fmla="*/ 0 h 607"/>
              <a:gd name="T116" fmla="*/ 765 w 765"/>
              <a:gd name="T117" fmla="*/ 607 h 6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5" h="607">
                <a:moveTo>
                  <a:pt x="729" y="273"/>
                </a:moveTo>
                <a:lnTo>
                  <a:pt x="694" y="268"/>
                </a:lnTo>
                <a:lnTo>
                  <a:pt x="677" y="256"/>
                </a:lnTo>
                <a:lnTo>
                  <a:pt x="560" y="256"/>
                </a:lnTo>
                <a:lnTo>
                  <a:pt x="513" y="210"/>
                </a:lnTo>
                <a:lnTo>
                  <a:pt x="502" y="221"/>
                </a:lnTo>
                <a:lnTo>
                  <a:pt x="479" y="198"/>
                </a:lnTo>
                <a:lnTo>
                  <a:pt x="427" y="198"/>
                </a:lnTo>
                <a:lnTo>
                  <a:pt x="350" y="128"/>
                </a:lnTo>
                <a:lnTo>
                  <a:pt x="293" y="128"/>
                </a:lnTo>
                <a:lnTo>
                  <a:pt x="274" y="82"/>
                </a:lnTo>
                <a:lnTo>
                  <a:pt x="234" y="63"/>
                </a:lnTo>
                <a:lnTo>
                  <a:pt x="193" y="6"/>
                </a:lnTo>
                <a:lnTo>
                  <a:pt x="175" y="0"/>
                </a:lnTo>
                <a:lnTo>
                  <a:pt x="0" y="163"/>
                </a:lnTo>
                <a:lnTo>
                  <a:pt x="19" y="192"/>
                </a:lnTo>
                <a:lnTo>
                  <a:pt x="35" y="221"/>
                </a:lnTo>
                <a:lnTo>
                  <a:pt x="48" y="221"/>
                </a:lnTo>
                <a:lnTo>
                  <a:pt x="70" y="210"/>
                </a:lnTo>
                <a:lnTo>
                  <a:pt x="83" y="291"/>
                </a:lnTo>
                <a:lnTo>
                  <a:pt x="83" y="315"/>
                </a:lnTo>
                <a:lnTo>
                  <a:pt x="48" y="321"/>
                </a:lnTo>
                <a:lnTo>
                  <a:pt x="48" y="350"/>
                </a:lnTo>
                <a:lnTo>
                  <a:pt x="111" y="356"/>
                </a:lnTo>
                <a:lnTo>
                  <a:pt x="199" y="442"/>
                </a:lnTo>
                <a:lnTo>
                  <a:pt x="210" y="490"/>
                </a:lnTo>
                <a:lnTo>
                  <a:pt x="414" y="490"/>
                </a:lnTo>
                <a:lnTo>
                  <a:pt x="414" y="560"/>
                </a:lnTo>
                <a:lnTo>
                  <a:pt x="473" y="560"/>
                </a:lnTo>
                <a:lnTo>
                  <a:pt x="473" y="606"/>
                </a:lnTo>
                <a:lnTo>
                  <a:pt x="741" y="606"/>
                </a:lnTo>
                <a:lnTo>
                  <a:pt x="758" y="589"/>
                </a:lnTo>
                <a:lnTo>
                  <a:pt x="764" y="542"/>
                </a:lnTo>
                <a:lnTo>
                  <a:pt x="758" y="496"/>
                </a:lnTo>
                <a:lnTo>
                  <a:pt x="723" y="461"/>
                </a:lnTo>
                <a:lnTo>
                  <a:pt x="741" y="413"/>
                </a:lnTo>
                <a:lnTo>
                  <a:pt x="729" y="385"/>
                </a:lnTo>
                <a:lnTo>
                  <a:pt x="729" y="273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226050" y="4019550"/>
            <a:ext cx="1665288" cy="1519238"/>
          </a:xfrm>
          <a:custGeom>
            <a:avLst/>
            <a:gdLst>
              <a:gd name="T0" fmla="*/ 2147483647 w 812"/>
              <a:gd name="T1" fmla="*/ 2147483647 h 741"/>
              <a:gd name="T2" fmla="*/ 2147483647 w 812"/>
              <a:gd name="T3" fmla="*/ 2147483647 h 741"/>
              <a:gd name="T4" fmla="*/ 2147483647 w 812"/>
              <a:gd name="T5" fmla="*/ 2147483647 h 741"/>
              <a:gd name="T6" fmla="*/ 2147483647 w 812"/>
              <a:gd name="T7" fmla="*/ 2147483647 h 741"/>
              <a:gd name="T8" fmla="*/ 2147483647 w 812"/>
              <a:gd name="T9" fmla="*/ 2147483647 h 741"/>
              <a:gd name="T10" fmla="*/ 2147483647 w 812"/>
              <a:gd name="T11" fmla="*/ 2147483647 h 741"/>
              <a:gd name="T12" fmla="*/ 2147483647 w 812"/>
              <a:gd name="T13" fmla="*/ 2147483647 h 741"/>
              <a:gd name="T14" fmla="*/ 2147483647 w 812"/>
              <a:gd name="T15" fmla="*/ 2147483647 h 741"/>
              <a:gd name="T16" fmla="*/ 2147483647 w 812"/>
              <a:gd name="T17" fmla="*/ 0 h 741"/>
              <a:gd name="T18" fmla="*/ 2147483647 w 812"/>
              <a:gd name="T19" fmla="*/ 2147483647 h 741"/>
              <a:gd name="T20" fmla="*/ 2147483647 w 812"/>
              <a:gd name="T21" fmla="*/ 2147483647 h 741"/>
              <a:gd name="T22" fmla="*/ 2147483647 w 812"/>
              <a:gd name="T23" fmla="*/ 2147483647 h 741"/>
              <a:gd name="T24" fmla="*/ 2147483647 w 812"/>
              <a:gd name="T25" fmla="*/ 2147483647 h 741"/>
              <a:gd name="T26" fmla="*/ 2147483647 w 812"/>
              <a:gd name="T27" fmla="*/ 2147483647 h 741"/>
              <a:gd name="T28" fmla="*/ 2147483647 w 812"/>
              <a:gd name="T29" fmla="*/ 2147483647 h 741"/>
              <a:gd name="T30" fmla="*/ 2147483647 w 812"/>
              <a:gd name="T31" fmla="*/ 2147483647 h 741"/>
              <a:gd name="T32" fmla="*/ 2147483647 w 812"/>
              <a:gd name="T33" fmla="*/ 2147483647 h 741"/>
              <a:gd name="T34" fmla="*/ 2147483647 w 812"/>
              <a:gd name="T35" fmla="*/ 2147483647 h 741"/>
              <a:gd name="T36" fmla="*/ 0 w 812"/>
              <a:gd name="T37" fmla="*/ 2147483647 h 741"/>
              <a:gd name="T38" fmla="*/ 0 w 812"/>
              <a:gd name="T39" fmla="*/ 2147483647 h 741"/>
              <a:gd name="T40" fmla="*/ 2147483647 w 812"/>
              <a:gd name="T41" fmla="*/ 2147483647 h 741"/>
              <a:gd name="T42" fmla="*/ 2147483647 w 812"/>
              <a:gd name="T43" fmla="*/ 2147483647 h 741"/>
              <a:gd name="T44" fmla="*/ 2147483647 w 812"/>
              <a:gd name="T45" fmla="*/ 2147483647 h 74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12"/>
              <a:gd name="T70" fmla="*/ 0 h 741"/>
              <a:gd name="T71" fmla="*/ 812 w 812"/>
              <a:gd name="T72" fmla="*/ 741 h 74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12" h="741">
                <a:moveTo>
                  <a:pt x="770" y="256"/>
                </a:moveTo>
                <a:lnTo>
                  <a:pt x="502" y="256"/>
                </a:lnTo>
                <a:lnTo>
                  <a:pt x="502" y="210"/>
                </a:lnTo>
                <a:lnTo>
                  <a:pt x="443" y="210"/>
                </a:lnTo>
                <a:lnTo>
                  <a:pt x="443" y="140"/>
                </a:lnTo>
                <a:lnTo>
                  <a:pt x="239" y="140"/>
                </a:lnTo>
                <a:lnTo>
                  <a:pt x="228" y="92"/>
                </a:lnTo>
                <a:lnTo>
                  <a:pt x="140" y="6"/>
                </a:lnTo>
                <a:lnTo>
                  <a:pt x="77" y="0"/>
                </a:lnTo>
                <a:lnTo>
                  <a:pt x="70" y="22"/>
                </a:lnTo>
                <a:lnTo>
                  <a:pt x="77" y="63"/>
                </a:lnTo>
                <a:lnTo>
                  <a:pt x="13" y="133"/>
                </a:lnTo>
                <a:lnTo>
                  <a:pt x="42" y="221"/>
                </a:lnTo>
                <a:lnTo>
                  <a:pt x="77" y="250"/>
                </a:lnTo>
                <a:lnTo>
                  <a:pt x="53" y="320"/>
                </a:lnTo>
                <a:lnTo>
                  <a:pt x="42" y="379"/>
                </a:lnTo>
                <a:lnTo>
                  <a:pt x="77" y="455"/>
                </a:lnTo>
                <a:lnTo>
                  <a:pt x="70" y="490"/>
                </a:lnTo>
                <a:lnTo>
                  <a:pt x="0" y="490"/>
                </a:lnTo>
                <a:lnTo>
                  <a:pt x="0" y="740"/>
                </a:lnTo>
                <a:lnTo>
                  <a:pt x="811" y="740"/>
                </a:lnTo>
                <a:lnTo>
                  <a:pt x="811" y="332"/>
                </a:lnTo>
                <a:lnTo>
                  <a:pt x="770" y="256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5623" name="Freeform 21"/>
          <p:cNvSpPr>
            <a:spLocks/>
          </p:cNvSpPr>
          <p:nvPr/>
        </p:nvSpPr>
        <p:spPr bwMode="auto">
          <a:xfrm>
            <a:off x="5130800" y="5537200"/>
            <a:ext cx="1760538" cy="635000"/>
          </a:xfrm>
          <a:custGeom>
            <a:avLst/>
            <a:gdLst>
              <a:gd name="T0" fmla="*/ 2147483646 w 858"/>
              <a:gd name="T1" fmla="*/ 0 h 310"/>
              <a:gd name="T2" fmla="*/ 0 w 858"/>
              <a:gd name="T3" fmla="*/ 0 h 310"/>
              <a:gd name="T4" fmla="*/ 0 w 858"/>
              <a:gd name="T5" fmla="*/ 2147483646 h 310"/>
              <a:gd name="T6" fmla="*/ 2147483646 w 858"/>
              <a:gd name="T7" fmla="*/ 2147483646 h 310"/>
              <a:gd name="T8" fmla="*/ 2147483646 w 858"/>
              <a:gd name="T9" fmla="*/ 2147483646 h 310"/>
              <a:gd name="T10" fmla="*/ 2147483646 w 858"/>
              <a:gd name="T11" fmla="*/ 2147483646 h 310"/>
              <a:gd name="T12" fmla="*/ 2147483646 w 858"/>
              <a:gd name="T13" fmla="*/ 2147483646 h 310"/>
              <a:gd name="T14" fmla="*/ 2147483646 w 858"/>
              <a:gd name="T15" fmla="*/ 2147483646 h 310"/>
              <a:gd name="T16" fmla="*/ 2147483646 w 858"/>
              <a:gd name="T17" fmla="*/ 2147483646 h 310"/>
              <a:gd name="T18" fmla="*/ 2147483646 w 858"/>
              <a:gd name="T19" fmla="*/ 2147483646 h 310"/>
              <a:gd name="T20" fmla="*/ 2147483646 w 858"/>
              <a:gd name="T21" fmla="*/ 2147483646 h 310"/>
              <a:gd name="T22" fmla="*/ 2147483646 w 858"/>
              <a:gd name="T23" fmla="*/ 2147483646 h 310"/>
              <a:gd name="T24" fmla="*/ 2147483646 w 858"/>
              <a:gd name="T25" fmla="*/ 2147483646 h 310"/>
              <a:gd name="T26" fmla="*/ 2147483646 w 858"/>
              <a:gd name="T27" fmla="*/ 2147483646 h 310"/>
              <a:gd name="T28" fmla="*/ 2147483646 w 858"/>
              <a:gd name="T29" fmla="*/ 2147483646 h 310"/>
              <a:gd name="T30" fmla="*/ 2147483646 w 858"/>
              <a:gd name="T31" fmla="*/ 0 h 3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58"/>
              <a:gd name="T49" fmla="*/ 0 h 310"/>
              <a:gd name="T50" fmla="*/ 858 w 858"/>
              <a:gd name="T51" fmla="*/ 310 h 31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58" h="310">
                <a:moveTo>
                  <a:pt x="857" y="0"/>
                </a:moveTo>
                <a:lnTo>
                  <a:pt x="0" y="0"/>
                </a:lnTo>
                <a:lnTo>
                  <a:pt x="0" y="175"/>
                </a:lnTo>
                <a:lnTo>
                  <a:pt x="35" y="175"/>
                </a:lnTo>
                <a:lnTo>
                  <a:pt x="35" y="221"/>
                </a:lnTo>
                <a:lnTo>
                  <a:pt x="175" y="250"/>
                </a:lnTo>
                <a:lnTo>
                  <a:pt x="210" y="309"/>
                </a:lnTo>
                <a:lnTo>
                  <a:pt x="233" y="309"/>
                </a:lnTo>
                <a:lnTo>
                  <a:pt x="268" y="274"/>
                </a:lnTo>
                <a:lnTo>
                  <a:pt x="384" y="274"/>
                </a:lnTo>
                <a:lnTo>
                  <a:pt x="478" y="221"/>
                </a:lnTo>
                <a:lnTo>
                  <a:pt x="495" y="216"/>
                </a:lnTo>
                <a:lnTo>
                  <a:pt x="554" y="250"/>
                </a:lnTo>
                <a:lnTo>
                  <a:pt x="699" y="210"/>
                </a:lnTo>
                <a:lnTo>
                  <a:pt x="857" y="146"/>
                </a:lnTo>
                <a:lnTo>
                  <a:pt x="857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Freeform 22"/>
          <p:cNvSpPr>
            <a:spLocks/>
          </p:cNvSpPr>
          <p:nvPr/>
        </p:nvSpPr>
        <p:spPr bwMode="auto">
          <a:xfrm>
            <a:off x="4166071" y="1786733"/>
            <a:ext cx="1960563" cy="492125"/>
          </a:xfrm>
          <a:custGeom>
            <a:avLst/>
            <a:gdLst>
              <a:gd name="T0" fmla="*/ 2147483647 w 956"/>
              <a:gd name="T1" fmla="*/ 0 h 240"/>
              <a:gd name="T2" fmla="*/ 2147483647 w 956"/>
              <a:gd name="T3" fmla="*/ 0 h 240"/>
              <a:gd name="T4" fmla="*/ 2147483647 w 956"/>
              <a:gd name="T5" fmla="*/ 2147483647 h 240"/>
              <a:gd name="T6" fmla="*/ 2147483647 w 956"/>
              <a:gd name="T7" fmla="*/ 2147483647 h 240"/>
              <a:gd name="T8" fmla="*/ 2147483647 w 956"/>
              <a:gd name="T9" fmla="*/ 2147483647 h 240"/>
              <a:gd name="T10" fmla="*/ 2147483647 w 956"/>
              <a:gd name="T11" fmla="*/ 2147483647 h 240"/>
              <a:gd name="T12" fmla="*/ 2147483647 w 956"/>
              <a:gd name="T13" fmla="*/ 2147483647 h 240"/>
              <a:gd name="T14" fmla="*/ 2147483647 w 956"/>
              <a:gd name="T15" fmla="*/ 2147483647 h 240"/>
              <a:gd name="T16" fmla="*/ 2147483647 w 956"/>
              <a:gd name="T17" fmla="*/ 2147483647 h 240"/>
              <a:gd name="T18" fmla="*/ 2147483647 w 956"/>
              <a:gd name="T19" fmla="*/ 2147483647 h 240"/>
              <a:gd name="T20" fmla="*/ 2147483647 w 956"/>
              <a:gd name="T21" fmla="*/ 2147483647 h 240"/>
              <a:gd name="T22" fmla="*/ 2147483647 w 956"/>
              <a:gd name="T23" fmla="*/ 2147483647 h 240"/>
              <a:gd name="T24" fmla="*/ 2147483647 w 956"/>
              <a:gd name="T25" fmla="*/ 2147483647 h 240"/>
              <a:gd name="T26" fmla="*/ 2147483647 w 956"/>
              <a:gd name="T27" fmla="*/ 2147483647 h 240"/>
              <a:gd name="T28" fmla="*/ 0 w 956"/>
              <a:gd name="T29" fmla="*/ 2147483647 h 240"/>
              <a:gd name="T30" fmla="*/ 2147483647 w 956"/>
              <a:gd name="T31" fmla="*/ 2147483647 h 240"/>
              <a:gd name="T32" fmla="*/ 2147483647 w 956"/>
              <a:gd name="T33" fmla="*/ 2147483647 h 240"/>
              <a:gd name="T34" fmla="*/ 2147483647 w 956"/>
              <a:gd name="T35" fmla="*/ 2147483647 h 240"/>
              <a:gd name="T36" fmla="*/ 2147483647 w 956"/>
              <a:gd name="T37" fmla="*/ 2147483647 h 240"/>
              <a:gd name="T38" fmla="*/ 2147483647 w 956"/>
              <a:gd name="T39" fmla="*/ 2147483647 h 240"/>
              <a:gd name="T40" fmla="*/ 2147483647 w 956"/>
              <a:gd name="T41" fmla="*/ 2147483647 h 240"/>
              <a:gd name="T42" fmla="*/ 2147483647 w 956"/>
              <a:gd name="T43" fmla="*/ 2147483647 h 240"/>
              <a:gd name="T44" fmla="*/ 2147483647 w 956"/>
              <a:gd name="T45" fmla="*/ 2147483647 h 240"/>
              <a:gd name="T46" fmla="*/ 2147483647 w 956"/>
              <a:gd name="T47" fmla="*/ 2147483647 h 240"/>
              <a:gd name="T48" fmla="*/ 2147483647 w 956"/>
              <a:gd name="T49" fmla="*/ 2147483647 h 240"/>
              <a:gd name="T50" fmla="*/ 2147483647 w 956"/>
              <a:gd name="T51" fmla="*/ 2147483647 h 240"/>
              <a:gd name="T52" fmla="*/ 2147483647 w 956"/>
              <a:gd name="T53" fmla="*/ 2147483647 h 240"/>
              <a:gd name="T54" fmla="*/ 2147483647 w 956"/>
              <a:gd name="T55" fmla="*/ 2147483647 h 240"/>
              <a:gd name="T56" fmla="*/ 2147483647 w 956"/>
              <a:gd name="T57" fmla="*/ 2147483647 h 240"/>
              <a:gd name="T58" fmla="*/ 2147483647 w 956"/>
              <a:gd name="T59" fmla="*/ 0 h 24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56"/>
              <a:gd name="T91" fmla="*/ 0 h 240"/>
              <a:gd name="T92" fmla="*/ 956 w 956"/>
              <a:gd name="T93" fmla="*/ 240 h 24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56" h="240">
                <a:moveTo>
                  <a:pt x="909" y="0"/>
                </a:moveTo>
                <a:lnTo>
                  <a:pt x="826" y="0"/>
                </a:lnTo>
                <a:lnTo>
                  <a:pt x="826" y="12"/>
                </a:lnTo>
                <a:lnTo>
                  <a:pt x="98" y="12"/>
                </a:lnTo>
                <a:lnTo>
                  <a:pt x="121" y="42"/>
                </a:lnTo>
                <a:lnTo>
                  <a:pt x="121" y="53"/>
                </a:lnTo>
                <a:lnTo>
                  <a:pt x="105" y="64"/>
                </a:lnTo>
                <a:lnTo>
                  <a:pt x="70" y="53"/>
                </a:lnTo>
                <a:lnTo>
                  <a:pt x="63" y="53"/>
                </a:lnTo>
                <a:lnTo>
                  <a:pt x="87" y="93"/>
                </a:lnTo>
                <a:lnTo>
                  <a:pt x="92" y="104"/>
                </a:lnTo>
                <a:lnTo>
                  <a:pt x="70" y="111"/>
                </a:lnTo>
                <a:lnTo>
                  <a:pt x="35" y="88"/>
                </a:lnTo>
                <a:lnTo>
                  <a:pt x="5" y="99"/>
                </a:lnTo>
                <a:lnTo>
                  <a:pt x="0" y="104"/>
                </a:lnTo>
                <a:lnTo>
                  <a:pt x="11" y="123"/>
                </a:lnTo>
                <a:lnTo>
                  <a:pt x="28" y="104"/>
                </a:lnTo>
                <a:lnTo>
                  <a:pt x="46" y="134"/>
                </a:lnTo>
                <a:lnTo>
                  <a:pt x="75" y="181"/>
                </a:lnTo>
                <a:lnTo>
                  <a:pt x="92" y="187"/>
                </a:lnTo>
                <a:lnTo>
                  <a:pt x="145" y="239"/>
                </a:lnTo>
                <a:lnTo>
                  <a:pt x="769" y="239"/>
                </a:lnTo>
                <a:lnTo>
                  <a:pt x="756" y="228"/>
                </a:lnTo>
                <a:lnTo>
                  <a:pt x="751" y="216"/>
                </a:lnTo>
                <a:lnTo>
                  <a:pt x="791" y="93"/>
                </a:lnTo>
                <a:lnTo>
                  <a:pt x="850" y="93"/>
                </a:lnTo>
                <a:lnTo>
                  <a:pt x="850" y="99"/>
                </a:lnTo>
                <a:lnTo>
                  <a:pt x="914" y="99"/>
                </a:lnTo>
                <a:lnTo>
                  <a:pt x="955" y="77"/>
                </a:lnTo>
                <a:lnTo>
                  <a:pt x="909" y="0"/>
                </a:lnTo>
              </a:path>
            </a:pathLst>
          </a:custGeom>
          <a:blipFill>
            <a:blip r:embed="rId3"/>
            <a:tile tx="0" ty="0" sx="100000" sy="100000" flip="none" algn="tl"/>
          </a:blip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3" name="Freeform 23"/>
          <p:cNvSpPr>
            <a:spLocks/>
          </p:cNvSpPr>
          <p:nvPr/>
        </p:nvSpPr>
        <p:spPr bwMode="auto">
          <a:xfrm>
            <a:off x="4420070" y="2275108"/>
            <a:ext cx="1493838" cy="744537"/>
          </a:xfrm>
          <a:custGeom>
            <a:avLst/>
            <a:gdLst>
              <a:gd name="T0" fmla="*/ 2147483647 w 729"/>
              <a:gd name="T1" fmla="*/ 0 h 363"/>
              <a:gd name="T2" fmla="*/ 2147483647 w 729"/>
              <a:gd name="T3" fmla="*/ 0 h 363"/>
              <a:gd name="T4" fmla="*/ 2147483647 w 729"/>
              <a:gd name="T5" fmla="*/ 2147483647 h 363"/>
              <a:gd name="T6" fmla="*/ 2147483647 w 729"/>
              <a:gd name="T7" fmla="*/ 2147483647 h 363"/>
              <a:gd name="T8" fmla="*/ 2147483647 w 729"/>
              <a:gd name="T9" fmla="*/ 2147483647 h 363"/>
              <a:gd name="T10" fmla="*/ 2147483647 w 729"/>
              <a:gd name="T11" fmla="*/ 2147483647 h 363"/>
              <a:gd name="T12" fmla="*/ 2147483647 w 729"/>
              <a:gd name="T13" fmla="*/ 2147483647 h 363"/>
              <a:gd name="T14" fmla="*/ 2147483647 w 729"/>
              <a:gd name="T15" fmla="*/ 2147483647 h 363"/>
              <a:gd name="T16" fmla="*/ 2147483647 w 729"/>
              <a:gd name="T17" fmla="*/ 2147483647 h 363"/>
              <a:gd name="T18" fmla="*/ 2147483647 w 729"/>
              <a:gd name="T19" fmla="*/ 2147483647 h 363"/>
              <a:gd name="T20" fmla="*/ 2147483647 w 729"/>
              <a:gd name="T21" fmla="*/ 2147483647 h 363"/>
              <a:gd name="T22" fmla="*/ 0 w 729"/>
              <a:gd name="T23" fmla="*/ 2147483647 h 363"/>
              <a:gd name="T24" fmla="*/ 2147483647 w 729"/>
              <a:gd name="T25" fmla="*/ 2147483647 h 363"/>
              <a:gd name="T26" fmla="*/ 2147483647 w 729"/>
              <a:gd name="T27" fmla="*/ 2147483647 h 363"/>
              <a:gd name="T28" fmla="*/ 2147483647 w 729"/>
              <a:gd name="T29" fmla="*/ 2147483647 h 363"/>
              <a:gd name="T30" fmla="*/ 2147483647 w 729"/>
              <a:gd name="T31" fmla="*/ 2147483647 h 363"/>
              <a:gd name="T32" fmla="*/ 2147483647 w 729"/>
              <a:gd name="T33" fmla="*/ 2147483647 h 363"/>
              <a:gd name="T34" fmla="*/ 2147483647 w 729"/>
              <a:gd name="T35" fmla="*/ 2147483647 h 363"/>
              <a:gd name="T36" fmla="*/ 2147483647 w 729"/>
              <a:gd name="T37" fmla="*/ 2147483647 h 363"/>
              <a:gd name="T38" fmla="*/ 2147483647 w 729"/>
              <a:gd name="T39" fmla="*/ 2147483647 h 363"/>
              <a:gd name="T40" fmla="*/ 2147483647 w 729"/>
              <a:gd name="T41" fmla="*/ 2147483647 h 363"/>
              <a:gd name="T42" fmla="*/ 2147483647 w 729"/>
              <a:gd name="T43" fmla="*/ 0 h 36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729"/>
              <a:gd name="T67" fmla="*/ 0 h 363"/>
              <a:gd name="T68" fmla="*/ 729 w 729"/>
              <a:gd name="T69" fmla="*/ 363 h 36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729" h="363">
                <a:moveTo>
                  <a:pt x="653" y="0"/>
                </a:moveTo>
                <a:lnTo>
                  <a:pt x="29" y="0"/>
                </a:lnTo>
                <a:lnTo>
                  <a:pt x="11" y="18"/>
                </a:lnTo>
                <a:lnTo>
                  <a:pt x="29" y="64"/>
                </a:lnTo>
                <a:lnTo>
                  <a:pt x="11" y="110"/>
                </a:lnTo>
                <a:lnTo>
                  <a:pt x="11" y="123"/>
                </a:lnTo>
                <a:lnTo>
                  <a:pt x="46" y="175"/>
                </a:lnTo>
                <a:lnTo>
                  <a:pt x="105" y="204"/>
                </a:lnTo>
                <a:lnTo>
                  <a:pt x="75" y="228"/>
                </a:lnTo>
                <a:lnTo>
                  <a:pt x="35" y="245"/>
                </a:lnTo>
                <a:lnTo>
                  <a:pt x="35" y="309"/>
                </a:lnTo>
                <a:lnTo>
                  <a:pt x="0" y="327"/>
                </a:lnTo>
                <a:lnTo>
                  <a:pt x="5" y="362"/>
                </a:lnTo>
                <a:lnTo>
                  <a:pt x="623" y="362"/>
                </a:lnTo>
                <a:lnTo>
                  <a:pt x="588" y="257"/>
                </a:lnTo>
                <a:lnTo>
                  <a:pt x="635" y="210"/>
                </a:lnTo>
                <a:lnTo>
                  <a:pt x="611" y="180"/>
                </a:lnTo>
                <a:lnTo>
                  <a:pt x="699" y="140"/>
                </a:lnTo>
                <a:lnTo>
                  <a:pt x="693" y="105"/>
                </a:lnTo>
                <a:lnTo>
                  <a:pt x="728" y="75"/>
                </a:lnTo>
                <a:lnTo>
                  <a:pt x="728" y="70"/>
                </a:lnTo>
                <a:lnTo>
                  <a:pt x="653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662364" y="1651675"/>
            <a:ext cx="446087" cy="444500"/>
            <a:chOff x="1802" y="1591"/>
            <a:chExt cx="217" cy="21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900" y="1591"/>
              <a:ext cx="119" cy="78"/>
            </a:xfrm>
            <a:custGeom>
              <a:avLst/>
              <a:gdLst>
                <a:gd name="T0" fmla="*/ 118 w 119"/>
                <a:gd name="T1" fmla="*/ 47 h 78"/>
                <a:gd name="T2" fmla="*/ 112 w 119"/>
                <a:gd name="T3" fmla="*/ 40 h 78"/>
                <a:gd name="T4" fmla="*/ 99 w 119"/>
                <a:gd name="T5" fmla="*/ 40 h 78"/>
                <a:gd name="T6" fmla="*/ 59 w 119"/>
                <a:gd name="T7" fmla="*/ 0 h 78"/>
                <a:gd name="T8" fmla="*/ 35 w 119"/>
                <a:gd name="T9" fmla="*/ 0 h 78"/>
                <a:gd name="T10" fmla="*/ 0 w 119"/>
                <a:gd name="T11" fmla="*/ 35 h 78"/>
                <a:gd name="T12" fmla="*/ 0 w 119"/>
                <a:gd name="T13" fmla="*/ 58 h 78"/>
                <a:gd name="T14" fmla="*/ 18 w 119"/>
                <a:gd name="T15" fmla="*/ 70 h 78"/>
                <a:gd name="T16" fmla="*/ 48 w 119"/>
                <a:gd name="T17" fmla="*/ 70 h 78"/>
                <a:gd name="T18" fmla="*/ 48 w 119"/>
                <a:gd name="T19" fmla="*/ 53 h 78"/>
                <a:gd name="T20" fmla="*/ 35 w 119"/>
                <a:gd name="T21" fmla="*/ 40 h 78"/>
                <a:gd name="T22" fmla="*/ 48 w 119"/>
                <a:gd name="T23" fmla="*/ 29 h 78"/>
                <a:gd name="T24" fmla="*/ 59 w 119"/>
                <a:gd name="T25" fmla="*/ 40 h 78"/>
                <a:gd name="T26" fmla="*/ 64 w 119"/>
                <a:gd name="T27" fmla="*/ 58 h 78"/>
                <a:gd name="T28" fmla="*/ 83 w 119"/>
                <a:gd name="T29" fmla="*/ 77 h 78"/>
                <a:gd name="T30" fmla="*/ 118 w 119"/>
                <a:gd name="T31" fmla="*/ 47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9"/>
                <a:gd name="T49" fmla="*/ 0 h 78"/>
                <a:gd name="T50" fmla="*/ 119 w 119"/>
                <a:gd name="T51" fmla="*/ 78 h 7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9" h="78">
                  <a:moveTo>
                    <a:pt x="118" y="47"/>
                  </a:moveTo>
                  <a:lnTo>
                    <a:pt x="112" y="40"/>
                  </a:lnTo>
                  <a:lnTo>
                    <a:pt x="99" y="40"/>
                  </a:lnTo>
                  <a:lnTo>
                    <a:pt x="59" y="0"/>
                  </a:lnTo>
                  <a:lnTo>
                    <a:pt x="35" y="0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8" y="70"/>
                  </a:lnTo>
                  <a:lnTo>
                    <a:pt x="48" y="70"/>
                  </a:lnTo>
                  <a:lnTo>
                    <a:pt x="48" y="53"/>
                  </a:lnTo>
                  <a:lnTo>
                    <a:pt x="35" y="40"/>
                  </a:lnTo>
                  <a:lnTo>
                    <a:pt x="48" y="29"/>
                  </a:lnTo>
                  <a:lnTo>
                    <a:pt x="59" y="40"/>
                  </a:lnTo>
                  <a:lnTo>
                    <a:pt x="64" y="58"/>
                  </a:lnTo>
                  <a:lnTo>
                    <a:pt x="83" y="77"/>
                  </a:lnTo>
                  <a:lnTo>
                    <a:pt x="118" y="47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802" y="1655"/>
              <a:ext cx="94" cy="130"/>
            </a:xfrm>
            <a:custGeom>
              <a:avLst/>
              <a:gdLst>
                <a:gd name="T0" fmla="*/ 41 w 94"/>
                <a:gd name="T1" fmla="*/ 0 h 130"/>
                <a:gd name="T2" fmla="*/ 28 w 94"/>
                <a:gd name="T3" fmla="*/ 0 h 130"/>
                <a:gd name="T4" fmla="*/ 11 w 94"/>
                <a:gd name="T5" fmla="*/ 29 h 130"/>
                <a:gd name="T6" fmla="*/ 0 w 94"/>
                <a:gd name="T7" fmla="*/ 29 h 130"/>
                <a:gd name="T8" fmla="*/ 0 w 94"/>
                <a:gd name="T9" fmla="*/ 48 h 130"/>
                <a:gd name="T10" fmla="*/ 6 w 94"/>
                <a:gd name="T11" fmla="*/ 53 h 130"/>
                <a:gd name="T12" fmla="*/ 6 w 94"/>
                <a:gd name="T13" fmla="*/ 76 h 130"/>
                <a:gd name="T14" fmla="*/ 52 w 94"/>
                <a:gd name="T15" fmla="*/ 123 h 130"/>
                <a:gd name="T16" fmla="*/ 70 w 94"/>
                <a:gd name="T17" fmla="*/ 123 h 130"/>
                <a:gd name="T18" fmla="*/ 93 w 94"/>
                <a:gd name="T19" fmla="*/ 129 h 130"/>
                <a:gd name="T20" fmla="*/ 93 w 94"/>
                <a:gd name="T21" fmla="*/ 117 h 130"/>
                <a:gd name="T22" fmla="*/ 70 w 94"/>
                <a:gd name="T23" fmla="*/ 94 h 130"/>
                <a:gd name="T24" fmla="*/ 70 w 94"/>
                <a:gd name="T25" fmla="*/ 83 h 130"/>
                <a:gd name="T26" fmla="*/ 81 w 94"/>
                <a:gd name="T27" fmla="*/ 70 h 130"/>
                <a:gd name="T28" fmla="*/ 93 w 94"/>
                <a:gd name="T29" fmla="*/ 70 h 130"/>
                <a:gd name="T30" fmla="*/ 93 w 94"/>
                <a:gd name="T31" fmla="*/ 59 h 130"/>
                <a:gd name="T32" fmla="*/ 76 w 94"/>
                <a:gd name="T33" fmla="*/ 48 h 130"/>
                <a:gd name="T34" fmla="*/ 46 w 94"/>
                <a:gd name="T35" fmla="*/ 29 h 130"/>
                <a:gd name="T36" fmla="*/ 41 w 94"/>
                <a:gd name="T37" fmla="*/ 0 h 1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"/>
                <a:gd name="T58" fmla="*/ 0 h 130"/>
                <a:gd name="T59" fmla="*/ 94 w 94"/>
                <a:gd name="T60" fmla="*/ 130 h 1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" h="130">
                  <a:moveTo>
                    <a:pt x="41" y="0"/>
                  </a:moveTo>
                  <a:lnTo>
                    <a:pt x="28" y="0"/>
                  </a:lnTo>
                  <a:lnTo>
                    <a:pt x="11" y="29"/>
                  </a:lnTo>
                  <a:lnTo>
                    <a:pt x="0" y="29"/>
                  </a:lnTo>
                  <a:lnTo>
                    <a:pt x="0" y="48"/>
                  </a:lnTo>
                  <a:lnTo>
                    <a:pt x="6" y="53"/>
                  </a:lnTo>
                  <a:lnTo>
                    <a:pt x="6" y="76"/>
                  </a:lnTo>
                  <a:lnTo>
                    <a:pt x="52" y="123"/>
                  </a:lnTo>
                  <a:lnTo>
                    <a:pt x="70" y="123"/>
                  </a:lnTo>
                  <a:lnTo>
                    <a:pt x="93" y="129"/>
                  </a:lnTo>
                  <a:lnTo>
                    <a:pt x="93" y="117"/>
                  </a:lnTo>
                  <a:lnTo>
                    <a:pt x="70" y="94"/>
                  </a:lnTo>
                  <a:lnTo>
                    <a:pt x="70" y="83"/>
                  </a:lnTo>
                  <a:lnTo>
                    <a:pt x="81" y="70"/>
                  </a:lnTo>
                  <a:lnTo>
                    <a:pt x="93" y="70"/>
                  </a:lnTo>
                  <a:lnTo>
                    <a:pt x="93" y="59"/>
                  </a:lnTo>
                  <a:lnTo>
                    <a:pt x="76" y="48"/>
                  </a:lnTo>
                  <a:lnTo>
                    <a:pt x="46" y="29"/>
                  </a:lnTo>
                  <a:lnTo>
                    <a:pt x="41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900" y="1673"/>
              <a:ext cx="36" cy="24"/>
            </a:xfrm>
            <a:custGeom>
              <a:avLst/>
              <a:gdLst>
                <a:gd name="T0" fmla="*/ 35 w 36"/>
                <a:gd name="T1" fmla="*/ 11 h 24"/>
                <a:gd name="T2" fmla="*/ 13 w 36"/>
                <a:gd name="T3" fmla="*/ 0 h 24"/>
                <a:gd name="T4" fmla="*/ 0 w 36"/>
                <a:gd name="T5" fmla="*/ 0 h 24"/>
                <a:gd name="T6" fmla="*/ 0 w 36"/>
                <a:gd name="T7" fmla="*/ 6 h 24"/>
                <a:gd name="T8" fmla="*/ 13 w 36"/>
                <a:gd name="T9" fmla="*/ 23 h 24"/>
                <a:gd name="T10" fmla="*/ 24 w 36"/>
                <a:gd name="T11" fmla="*/ 23 h 24"/>
                <a:gd name="T12" fmla="*/ 35 w 36"/>
                <a:gd name="T13" fmla="*/ 1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24"/>
                <a:gd name="T23" fmla="*/ 36 w 36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24">
                  <a:moveTo>
                    <a:pt x="35" y="11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3" y="23"/>
                  </a:lnTo>
                  <a:lnTo>
                    <a:pt x="24" y="23"/>
                  </a:lnTo>
                  <a:lnTo>
                    <a:pt x="35" y="11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913" y="1690"/>
              <a:ext cx="71" cy="118"/>
            </a:xfrm>
            <a:custGeom>
              <a:avLst/>
              <a:gdLst>
                <a:gd name="T0" fmla="*/ 51 w 71"/>
                <a:gd name="T1" fmla="*/ 0 h 118"/>
                <a:gd name="T2" fmla="*/ 40 w 71"/>
                <a:gd name="T3" fmla="*/ 13 h 118"/>
                <a:gd name="T4" fmla="*/ 29 w 71"/>
                <a:gd name="T5" fmla="*/ 13 h 118"/>
                <a:gd name="T6" fmla="*/ 29 w 71"/>
                <a:gd name="T7" fmla="*/ 41 h 118"/>
                <a:gd name="T8" fmla="*/ 0 w 71"/>
                <a:gd name="T9" fmla="*/ 59 h 118"/>
                <a:gd name="T10" fmla="*/ 0 w 71"/>
                <a:gd name="T11" fmla="*/ 82 h 118"/>
                <a:gd name="T12" fmla="*/ 29 w 71"/>
                <a:gd name="T13" fmla="*/ 99 h 118"/>
                <a:gd name="T14" fmla="*/ 29 w 71"/>
                <a:gd name="T15" fmla="*/ 110 h 118"/>
                <a:gd name="T16" fmla="*/ 40 w 71"/>
                <a:gd name="T17" fmla="*/ 110 h 118"/>
                <a:gd name="T18" fmla="*/ 46 w 71"/>
                <a:gd name="T19" fmla="*/ 117 h 118"/>
                <a:gd name="T20" fmla="*/ 64 w 71"/>
                <a:gd name="T21" fmla="*/ 117 h 118"/>
                <a:gd name="T22" fmla="*/ 70 w 71"/>
                <a:gd name="T23" fmla="*/ 105 h 118"/>
                <a:gd name="T24" fmla="*/ 70 w 71"/>
                <a:gd name="T25" fmla="*/ 75 h 118"/>
                <a:gd name="T26" fmla="*/ 64 w 71"/>
                <a:gd name="T27" fmla="*/ 75 h 118"/>
                <a:gd name="T28" fmla="*/ 64 w 71"/>
                <a:gd name="T29" fmla="*/ 88 h 118"/>
                <a:gd name="T30" fmla="*/ 46 w 71"/>
                <a:gd name="T31" fmla="*/ 88 h 118"/>
                <a:gd name="T32" fmla="*/ 46 w 71"/>
                <a:gd name="T33" fmla="*/ 75 h 118"/>
                <a:gd name="T34" fmla="*/ 51 w 71"/>
                <a:gd name="T35" fmla="*/ 70 h 118"/>
                <a:gd name="T36" fmla="*/ 40 w 71"/>
                <a:gd name="T37" fmla="*/ 59 h 118"/>
                <a:gd name="T38" fmla="*/ 40 w 71"/>
                <a:gd name="T39" fmla="*/ 48 h 118"/>
                <a:gd name="T40" fmla="*/ 46 w 71"/>
                <a:gd name="T41" fmla="*/ 41 h 118"/>
                <a:gd name="T42" fmla="*/ 46 w 71"/>
                <a:gd name="T43" fmla="*/ 18 h 118"/>
                <a:gd name="T44" fmla="*/ 51 w 71"/>
                <a:gd name="T45" fmla="*/ 13 h 118"/>
                <a:gd name="T46" fmla="*/ 51 w 71"/>
                <a:gd name="T47" fmla="*/ 0 h 1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"/>
                <a:gd name="T73" fmla="*/ 0 h 118"/>
                <a:gd name="T74" fmla="*/ 71 w 71"/>
                <a:gd name="T75" fmla="*/ 118 h 1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" h="118">
                  <a:moveTo>
                    <a:pt x="51" y="0"/>
                  </a:moveTo>
                  <a:lnTo>
                    <a:pt x="40" y="13"/>
                  </a:lnTo>
                  <a:lnTo>
                    <a:pt x="29" y="13"/>
                  </a:lnTo>
                  <a:lnTo>
                    <a:pt x="29" y="41"/>
                  </a:lnTo>
                  <a:lnTo>
                    <a:pt x="0" y="59"/>
                  </a:lnTo>
                  <a:lnTo>
                    <a:pt x="0" y="82"/>
                  </a:lnTo>
                  <a:lnTo>
                    <a:pt x="29" y="99"/>
                  </a:lnTo>
                  <a:lnTo>
                    <a:pt x="29" y="110"/>
                  </a:lnTo>
                  <a:lnTo>
                    <a:pt x="40" y="110"/>
                  </a:lnTo>
                  <a:lnTo>
                    <a:pt x="46" y="117"/>
                  </a:lnTo>
                  <a:lnTo>
                    <a:pt x="64" y="117"/>
                  </a:lnTo>
                  <a:lnTo>
                    <a:pt x="70" y="105"/>
                  </a:lnTo>
                  <a:lnTo>
                    <a:pt x="70" y="75"/>
                  </a:lnTo>
                  <a:lnTo>
                    <a:pt x="64" y="75"/>
                  </a:lnTo>
                  <a:lnTo>
                    <a:pt x="64" y="88"/>
                  </a:lnTo>
                  <a:lnTo>
                    <a:pt x="46" y="88"/>
                  </a:lnTo>
                  <a:lnTo>
                    <a:pt x="46" y="75"/>
                  </a:lnTo>
                  <a:lnTo>
                    <a:pt x="51" y="70"/>
                  </a:lnTo>
                  <a:lnTo>
                    <a:pt x="40" y="59"/>
                  </a:lnTo>
                  <a:lnTo>
                    <a:pt x="40" y="48"/>
                  </a:lnTo>
                  <a:lnTo>
                    <a:pt x="46" y="41"/>
                  </a:lnTo>
                  <a:lnTo>
                    <a:pt x="46" y="18"/>
                  </a:lnTo>
                  <a:lnTo>
                    <a:pt x="51" y="13"/>
                  </a:lnTo>
                  <a:lnTo>
                    <a:pt x="51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079876" y="2070776"/>
            <a:ext cx="360363" cy="777875"/>
            <a:chOff x="2005" y="1795"/>
            <a:chExt cx="176" cy="3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005" y="1795"/>
              <a:ext cx="176" cy="380"/>
            </a:xfrm>
            <a:custGeom>
              <a:avLst/>
              <a:gdLst>
                <a:gd name="T0" fmla="*/ 64 w 176"/>
                <a:gd name="T1" fmla="*/ 18 h 380"/>
                <a:gd name="T2" fmla="*/ 47 w 176"/>
                <a:gd name="T3" fmla="*/ 0 h 380"/>
                <a:gd name="T4" fmla="*/ 35 w 176"/>
                <a:gd name="T5" fmla="*/ 18 h 380"/>
                <a:gd name="T6" fmla="*/ 42 w 176"/>
                <a:gd name="T7" fmla="*/ 47 h 380"/>
                <a:gd name="T8" fmla="*/ 0 w 176"/>
                <a:gd name="T9" fmla="*/ 152 h 380"/>
                <a:gd name="T10" fmla="*/ 0 w 176"/>
                <a:gd name="T11" fmla="*/ 164 h 380"/>
                <a:gd name="T12" fmla="*/ 35 w 176"/>
                <a:gd name="T13" fmla="*/ 204 h 380"/>
                <a:gd name="T14" fmla="*/ 64 w 176"/>
                <a:gd name="T15" fmla="*/ 210 h 380"/>
                <a:gd name="T16" fmla="*/ 64 w 176"/>
                <a:gd name="T17" fmla="*/ 250 h 380"/>
                <a:gd name="T18" fmla="*/ 70 w 176"/>
                <a:gd name="T19" fmla="*/ 280 h 380"/>
                <a:gd name="T20" fmla="*/ 70 w 176"/>
                <a:gd name="T21" fmla="*/ 285 h 380"/>
                <a:gd name="T22" fmla="*/ 70 w 176"/>
                <a:gd name="T23" fmla="*/ 303 h 380"/>
                <a:gd name="T24" fmla="*/ 88 w 176"/>
                <a:gd name="T25" fmla="*/ 320 h 380"/>
                <a:gd name="T26" fmla="*/ 88 w 176"/>
                <a:gd name="T27" fmla="*/ 338 h 380"/>
                <a:gd name="T28" fmla="*/ 117 w 176"/>
                <a:gd name="T29" fmla="*/ 327 h 380"/>
                <a:gd name="T30" fmla="*/ 147 w 176"/>
                <a:gd name="T31" fmla="*/ 350 h 380"/>
                <a:gd name="T32" fmla="*/ 140 w 176"/>
                <a:gd name="T33" fmla="*/ 368 h 380"/>
                <a:gd name="T34" fmla="*/ 163 w 176"/>
                <a:gd name="T35" fmla="*/ 379 h 380"/>
                <a:gd name="T36" fmla="*/ 169 w 176"/>
                <a:gd name="T37" fmla="*/ 350 h 380"/>
                <a:gd name="T38" fmla="*/ 175 w 176"/>
                <a:gd name="T39" fmla="*/ 338 h 380"/>
                <a:gd name="T40" fmla="*/ 169 w 176"/>
                <a:gd name="T41" fmla="*/ 309 h 380"/>
                <a:gd name="T42" fmla="*/ 147 w 176"/>
                <a:gd name="T43" fmla="*/ 298 h 380"/>
                <a:gd name="T44" fmla="*/ 129 w 176"/>
                <a:gd name="T45" fmla="*/ 257 h 380"/>
                <a:gd name="T46" fmla="*/ 123 w 176"/>
                <a:gd name="T47" fmla="*/ 250 h 380"/>
                <a:gd name="T48" fmla="*/ 123 w 176"/>
                <a:gd name="T49" fmla="*/ 298 h 380"/>
                <a:gd name="T50" fmla="*/ 105 w 176"/>
                <a:gd name="T51" fmla="*/ 309 h 380"/>
                <a:gd name="T52" fmla="*/ 99 w 176"/>
                <a:gd name="T53" fmla="*/ 303 h 380"/>
                <a:gd name="T54" fmla="*/ 99 w 176"/>
                <a:gd name="T55" fmla="*/ 274 h 380"/>
                <a:gd name="T56" fmla="*/ 88 w 176"/>
                <a:gd name="T57" fmla="*/ 263 h 380"/>
                <a:gd name="T58" fmla="*/ 94 w 176"/>
                <a:gd name="T59" fmla="*/ 250 h 380"/>
                <a:gd name="T60" fmla="*/ 94 w 176"/>
                <a:gd name="T61" fmla="*/ 233 h 380"/>
                <a:gd name="T62" fmla="*/ 88 w 176"/>
                <a:gd name="T63" fmla="*/ 228 h 380"/>
                <a:gd name="T64" fmla="*/ 88 w 176"/>
                <a:gd name="T65" fmla="*/ 204 h 380"/>
                <a:gd name="T66" fmla="*/ 77 w 176"/>
                <a:gd name="T67" fmla="*/ 187 h 380"/>
                <a:gd name="T68" fmla="*/ 64 w 176"/>
                <a:gd name="T69" fmla="*/ 180 h 380"/>
                <a:gd name="T70" fmla="*/ 53 w 176"/>
                <a:gd name="T71" fmla="*/ 187 h 380"/>
                <a:gd name="T72" fmla="*/ 42 w 176"/>
                <a:gd name="T73" fmla="*/ 187 h 380"/>
                <a:gd name="T74" fmla="*/ 35 w 176"/>
                <a:gd name="T75" fmla="*/ 169 h 380"/>
                <a:gd name="T76" fmla="*/ 53 w 176"/>
                <a:gd name="T77" fmla="*/ 164 h 380"/>
                <a:gd name="T78" fmla="*/ 59 w 176"/>
                <a:gd name="T79" fmla="*/ 145 h 380"/>
                <a:gd name="T80" fmla="*/ 53 w 176"/>
                <a:gd name="T81" fmla="*/ 140 h 380"/>
                <a:gd name="T82" fmla="*/ 53 w 176"/>
                <a:gd name="T83" fmla="*/ 123 h 380"/>
                <a:gd name="T84" fmla="*/ 70 w 176"/>
                <a:gd name="T85" fmla="*/ 99 h 380"/>
                <a:gd name="T86" fmla="*/ 88 w 176"/>
                <a:gd name="T87" fmla="*/ 117 h 380"/>
                <a:gd name="T88" fmla="*/ 99 w 176"/>
                <a:gd name="T89" fmla="*/ 110 h 380"/>
                <a:gd name="T90" fmla="*/ 117 w 176"/>
                <a:gd name="T91" fmla="*/ 99 h 380"/>
                <a:gd name="T92" fmla="*/ 99 w 176"/>
                <a:gd name="T93" fmla="*/ 64 h 380"/>
                <a:gd name="T94" fmla="*/ 70 w 176"/>
                <a:gd name="T95" fmla="*/ 47 h 380"/>
                <a:gd name="T96" fmla="*/ 64 w 176"/>
                <a:gd name="T97" fmla="*/ 40 h 380"/>
                <a:gd name="T98" fmla="*/ 64 w 176"/>
                <a:gd name="T99" fmla="*/ 18 h 38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76"/>
                <a:gd name="T151" fmla="*/ 0 h 380"/>
                <a:gd name="T152" fmla="*/ 176 w 176"/>
                <a:gd name="T153" fmla="*/ 380 h 38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76" h="380">
                  <a:moveTo>
                    <a:pt x="64" y="18"/>
                  </a:moveTo>
                  <a:lnTo>
                    <a:pt x="47" y="0"/>
                  </a:lnTo>
                  <a:lnTo>
                    <a:pt x="35" y="18"/>
                  </a:lnTo>
                  <a:lnTo>
                    <a:pt x="42" y="47"/>
                  </a:lnTo>
                  <a:lnTo>
                    <a:pt x="0" y="152"/>
                  </a:lnTo>
                  <a:lnTo>
                    <a:pt x="0" y="164"/>
                  </a:lnTo>
                  <a:lnTo>
                    <a:pt x="35" y="204"/>
                  </a:lnTo>
                  <a:lnTo>
                    <a:pt x="64" y="210"/>
                  </a:lnTo>
                  <a:lnTo>
                    <a:pt x="64" y="250"/>
                  </a:lnTo>
                  <a:lnTo>
                    <a:pt x="70" y="280"/>
                  </a:lnTo>
                  <a:lnTo>
                    <a:pt x="70" y="285"/>
                  </a:lnTo>
                  <a:lnTo>
                    <a:pt x="70" y="303"/>
                  </a:lnTo>
                  <a:lnTo>
                    <a:pt x="88" y="320"/>
                  </a:lnTo>
                  <a:lnTo>
                    <a:pt x="88" y="338"/>
                  </a:lnTo>
                  <a:lnTo>
                    <a:pt x="117" y="327"/>
                  </a:lnTo>
                  <a:lnTo>
                    <a:pt x="147" y="350"/>
                  </a:lnTo>
                  <a:lnTo>
                    <a:pt x="140" y="368"/>
                  </a:lnTo>
                  <a:lnTo>
                    <a:pt x="163" y="379"/>
                  </a:lnTo>
                  <a:lnTo>
                    <a:pt x="169" y="350"/>
                  </a:lnTo>
                  <a:lnTo>
                    <a:pt x="175" y="338"/>
                  </a:lnTo>
                  <a:lnTo>
                    <a:pt x="169" y="309"/>
                  </a:lnTo>
                  <a:lnTo>
                    <a:pt x="147" y="298"/>
                  </a:lnTo>
                  <a:lnTo>
                    <a:pt x="129" y="257"/>
                  </a:lnTo>
                  <a:lnTo>
                    <a:pt x="123" y="250"/>
                  </a:lnTo>
                  <a:lnTo>
                    <a:pt x="123" y="298"/>
                  </a:lnTo>
                  <a:lnTo>
                    <a:pt x="105" y="309"/>
                  </a:lnTo>
                  <a:lnTo>
                    <a:pt x="99" y="303"/>
                  </a:lnTo>
                  <a:lnTo>
                    <a:pt x="99" y="274"/>
                  </a:lnTo>
                  <a:lnTo>
                    <a:pt x="88" y="263"/>
                  </a:lnTo>
                  <a:lnTo>
                    <a:pt x="94" y="250"/>
                  </a:lnTo>
                  <a:lnTo>
                    <a:pt x="94" y="233"/>
                  </a:lnTo>
                  <a:lnTo>
                    <a:pt x="88" y="228"/>
                  </a:lnTo>
                  <a:lnTo>
                    <a:pt x="88" y="204"/>
                  </a:lnTo>
                  <a:lnTo>
                    <a:pt x="77" y="187"/>
                  </a:lnTo>
                  <a:lnTo>
                    <a:pt x="64" y="180"/>
                  </a:lnTo>
                  <a:lnTo>
                    <a:pt x="53" y="187"/>
                  </a:lnTo>
                  <a:lnTo>
                    <a:pt x="42" y="187"/>
                  </a:lnTo>
                  <a:lnTo>
                    <a:pt x="35" y="169"/>
                  </a:lnTo>
                  <a:lnTo>
                    <a:pt x="53" y="164"/>
                  </a:lnTo>
                  <a:lnTo>
                    <a:pt x="59" y="145"/>
                  </a:lnTo>
                  <a:lnTo>
                    <a:pt x="53" y="140"/>
                  </a:lnTo>
                  <a:lnTo>
                    <a:pt x="53" y="123"/>
                  </a:lnTo>
                  <a:lnTo>
                    <a:pt x="70" y="99"/>
                  </a:lnTo>
                  <a:lnTo>
                    <a:pt x="88" y="117"/>
                  </a:lnTo>
                  <a:lnTo>
                    <a:pt x="99" y="110"/>
                  </a:lnTo>
                  <a:lnTo>
                    <a:pt x="117" y="99"/>
                  </a:lnTo>
                  <a:lnTo>
                    <a:pt x="99" y="64"/>
                  </a:lnTo>
                  <a:lnTo>
                    <a:pt x="70" y="47"/>
                  </a:lnTo>
                  <a:lnTo>
                    <a:pt x="64" y="40"/>
                  </a:lnTo>
                  <a:lnTo>
                    <a:pt x="64" y="18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117" y="1912"/>
              <a:ext cx="52" cy="152"/>
            </a:xfrm>
            <a:custGeom>
              <a:avLst/>
              <a:gdLst>
                <a:gd name="T0" fmla="*/ 28 w 52"/>
                <a:gd name="T1" fmla="*/ 0 h 152"/>
                <a:gd name="T2" fmla="*/ 0 w 52"/>
                <a:gd name="T3" fmla="*/ 12 h 152"/>
                <a:gd name="T4" fmla="*/ 0 w 52"/>
                <a:gd name="T5" fmla="*/ 41 h 152"/>
                <a:gd name="T6" fmla="*/ 5 w 52"/>
                <a:gd name="T7" fmla="*/ 47 h 152"/>
                <a:gd name="T8" fmla="*/ 17 w 52"/>
                <a:gd name="T9" fmla="*/ 111 h 152"/>
                <a:gd name="T10" fmla="*/ 51 w 52"/>
                <a:gd name="T11" fmla="*/ 151 h 152"/>
                <a:gd name="T12" fmla="*/ 51 w 52"/>
                <a:gd name="T13" fmla="*/ 140 h 152"/>
                <a:gd name="T14" fmla="*/ 40 w 52"/>
                <a:gd name="T15" fmla="*/ 116 h 152"/>
                <a:gd name="T16" fmla="*/ 28 w 52"/>
                <a:gd name="T17" fmla="*/ 63 h 152"/>
                <a:gd name="T18" fmla="*/ 35 w 52"/>
                <a:gd name="T19" fmla="*/ 52 h 152"/>
                <a:gd name="T20" fmla="*/ 35 w 52"/>
                <a:gd name="T21" fmla="*/ 41 h 152"/>
                <a:gd name="T22" fmla="*/ 51 w 52"/>
                <a:gd name="T23" fmla="*/ 23 h 152"/>
                <a:gd name="T24" fmla="*/ 51 w 52"/>
                <a:gd name="T25" fmla="*/ 17 h 152"/>
                <a:gd name="T26" fmla="*/ 35 w 52"/>
                <a:gd name="T27" fmla="*/ 0 h 152"/>
                <a:gd name="T28" fmla="*/ 28 w 52"/>
                <a:gd name="T29" fmla="*/ 0 h 1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152"/>
                <a:gd name="T47" fmla="*/ 52 w 52"/>
                <a:gd name="T48" fmla="*/ 152 h 1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152">
                  <a:moveTo>
                    <a:pt x="28" y="0"/>
                  </a:moveTo>
                  <a:lnTo>
                    <a:pt x="0" y="12"/>
                  </a:lnTo>
                  <a:lnTo>
                    <a:pt x="0" y="41"/>
                  </a:lnTo>
                  <a:lnTo>
                    <a:pt x="5" y="47"/>
                  </a:lnTo>
                  <a:lnTo>
                    <a:pt x="17" y="111"/>
                  </a:lnTo>
                  <a:lnTo>
                    <a:pt x="51" y="151"/>
                  </a:lnTo>
                  <a:lnTo>
                    <a:pt x="51" y="140"/>
                  </a:lnTo>
                  <a:lnTo>
                    <a:pt x="40" y="116"/>
                  </a:lnTo>
                  <a:lnTo>
                    <a:pt x="28" y="63"/>
                  </a:lnTo>
                  <a:lnTo>
                    <a:pt x="35" y="52"/>
                  </a:lnTo>
                  <a:lnTo>
                    <a:pt x="35" y="41"/>
                  </a:lnTo>
                  <a:lnTo>
                    <a:pt x="51" y="23"/>
                  </a:lnTo>
                  <a:lnTo>
                    <a:pt x="51" y="17"/>
                  </a:lnTo>
                  <a:lnTo>
                    <a:pt x="35" y="0"/>
                  </a:lnTo>
                  <a:lnTo>
                    <a:pt x="28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33" name="Freeform 32"/>
          <p:cNvSpPr>
            <a:spLocks/>
          </p:cNvSpPr>
          <p:nvPr/>
        </p:nvSpPr>
        <p:spPr bwMode="auto">
          <a:xfrm>
            <a:off x="3410721" y="4393510"/>
            <a:ext cx="1984375" cy="635000"/>
          </a:xfrm>
          <a:custGeom>
            <a:avLst/>
            <a:gdLst>
              <a:gd name="T0" fmla="*/ 2147483647 w 968"/>
              <a:gd name="T1" fmla="*/ 2147483647 h 310"/>
              <a:gd name="T2" fmla="*/ 2147483647 w 968"/>
              <a:gd name="T3" fmla="*/ 2147483647 h 310"/>
              <a:gd name="T4" fmla="*/ 2147483647 w 968"/>
              <a:gd name="T5" fmla="*/ 2147483647 h 310"/>
              <a:gd name="T6" fmla="*/ 2147483647 w 968"/>
              <a:gd name="T7" fmla="*/ 2147483647 h 310"/>
              <a:gd name="T8" fmla="*/ 2147483647 w 968"/>
              <a:gd name="T9" fmla="*/ 2147483647 h 310"/>
              <a:gd name="T10" fmla="*/ 2147483647 w 968"/>
              <a:gd name="T11" fmla="*/ 2147483647 h 310"/>
              <a:gd name="T12" fmla="*/ 2147483647 w 968"/>
              <a:gd name="T13" fmla="*/ 2147483647 h 310"/>
              <a:gd name="T14" fmla="*/ 2147483647 w 968"/>
              <a:gd name="T15" fmla="*/ 0 h 310"/>
              <a:gd name="T16" fmla="*/ 0 w 968"/>
              <a:gd name="T17" fmla="*/ 0 h 310"/>
              <a:gd name="T18" fmla="*/ 0 w 968"/>
              <a:gd name="T19" fmla="*/ 2147483647 h 310"/>
              <a:gd name="T20" fmla="*/ 2147483647 w 968"/>
              <a:gd name="T21" fmla="*/ 2147483647 h 310"/>
              <a:gd name="T22" fmla="*/ 2147483647 w 968"/>
              <a:gd name="T23" fmla="*/ 2147483647 h 310"/>
              <a:gd name="T24" fmla="*/ 2147483647 w 968"/>
              <a:gd name="T25" fmla="*/ 2147483647 h 310"/>
              <a:gd name="T26" fmla="*/ 2147483647 w 968"/>
              <a:gd name="T27" fmla="*/ 2147483647 h 310"/>
              <a:gd name="T28" fmla="*/ 2147483647 w 968"/>
              <a:gd name="T29" fmla="*/ 2147483647 h 310"/>
              <a:gd name="T30" fmla="*/ 2147483647 w 968"/>
              <a:gd name="T31" fmla="*/ 2147483647 h 310"/>
              <a:gd name="T32" fmla="*/ 2147483647 w 968"/>
              <a:gd name="T33" fmla="*/ 2147483647 h 31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68"/>
              <a:gd name="T52" fmla="*/ 0 h 310"/>
              <a:gd name="T53" fmla="*/ 968 w 968"/>
              <a:gd name="T54" fmla="*/ 310 h 31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68" h="310">
                <a:moveTo>
                  <a:pt x="932" y="40"/>
                </a:moveTo>
                <a:lnTo>
                  <a:pt x="768" y="40"/>
                </a:lnTo>
                <a:lnTo>
                  <a:pt x="734" y="75"/>
                </a:lnTo>
                <a:lnTo>
                  <a:pt x="664" y="58"/>
                </a:lnTo>
                <a:lnTo>
                  <a:pt x="652" y="64"/>
                </a:lnTo>
                <a:lnTo>
                  <a:pt x="559" y="40"/>
                </a:lnTo>
                <a:lnTo>
                  <a:pt x="93" y="40"/>
                </a:lnTo>
                <a:lnTo>
                  <a:pt x="93" y="0"/>
                </a:lnTo>
                <a:lnTo>
                  <a:pt x="0" y="0"/>
                </a:lnTo>
                <a:lnTo>
                  <a:pt x="0" y="309"/>
                </a:lnTo>
                <a:lnTo>
                  <a:pt x="960" y="309"/>
                </a:lnTo>
                <a:lnTo>
                  <a:pt x="967" y="274"/>
                </a:lnTo>
                <a:lnTo>
                  <a:pt x="932" y="198"/>
                </a:lnTo>
                <a:lnTo>
                  <a:pt x="938" y="169"/>
                </a:lnTo>
                <a:lnTo>
                  <a:pt x="949" y="121"/>
                </a:lnTo>
                <a:lnTo>
                  <a:pt x="967" y="69"/>
                </a:lnTo>
                <a:lnTo>
                  <a:pt x="932" y="4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5629" name="Freeform 33"/>
          <p:cNvSpPr>
            <a:spLocks/>
          </p:cNvSpPr>
          <p:nvPr/>
        </p:nvSpPr>
        <p:spPr bwMode="auto">
          <a:xfrm>
            <a:off x="4484688" y="5024439"/>
            <a:ext cx="742950" cy="1169987"/>
          </a:xfrm>
          <a:custGeom>
            <a:avLst/>
            <a:gdLst>
              <a:gd name="T0" fmla="*/ 2147483646 w 362"/>
              <a:gd name="T1" fmla="*/ 0 h 571"/>
              <a:gd name="T2" fmla="*/ 0 w 362"/>
              <a:gd name="T3" fmla="*/ 0 h 571"/>
              <a:gd name="T4" fmla="*/ 0 w 362"/>
              <a:gd name="T5" fmla="*/ 2147483646 h 571"/>
              <a:gd name="T6" fmla="*/ 2147483646 w 362"/>
              <a:gd name="T7" fmla="*/ 2147483646 h 571"/>
              <a:gd name="T8" fmla="*/ 2147483646 w 362"/>
              <a:gd name="T9" fmla="*/ 2147483646 h 571"/>
              <a:gd name="T10" fmla="*/ 2147483646 w 362"/>
              <a:gd name="T11" fmla="*/ 2147483646 h 571"/>
              <a:gd name="T12" fmla="*/ 2147483646 w 362"/>
              <a:gd name="T13" fmla="*/ 2147483646 h 571"/>
              <a:gd name="T14" fmla="*/ 2147483646 w 362"/>
              <a:gd name="T15" fmla="*/ 2147483646 h 571"/>
              <a:gd name="T16" fmla="*/ 2147483646 w 362"/>
              <a:gd name="T17" fmla="*/ 2147483646 h 571"/>
              <a:gd name="T18" fmla="*/ 2147483646 w 362"/>
              <a:gd name="T19" fmla="*/ 2147483646 h 571"/>
              <a:gd name="T20" fmla="*/ 2147483646 w 362"/>
              <a:gd name="T21" fmla="*/ 2147483646 h 571"/>
              <a:gd name="T22" fmla="*/ 2147483646 w 362"/>
              <a:gd name="T23" fmla="*/ 0 h 5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2"/>
              <a:gd name="T37" fmla="*/ 0 h 571"/>
              <a:gd name="T38" fmla="*/ 362 w 362"/>
              <a:gd name="T39" fmla="*/ 571 h 5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2" h="571">
                <a:moveTo>
                  <a:pt x="361" y="0"/>
                </a:moveTo>
                <a:lnTo>
                  <a:pt x="0" y="0"/>
                </a:lnTo>
                <a:lnTo>
                  <a:pt x="0" y="570"/>
                </a:lnTo>
                <a:lnTo>
                  <a:pt x="76" y="554"/>
                </a:lnTo>
                <a:lnTo>
                  <a:pt x="123" y="524"/>
                </a:lnTo>
                <a:lnTo>
                  <a:pt x="228" y="489"/>
                </a:lnTo>
                <a:lnTo>
                  <a:pt x="350" y="471"/>
                </a:lnTo>
                <a:lnTo>
                  <a:pt x="350" y="425"/>
                </a:lnTo>
                <a:lnTo>
                  <a:pt x="315" y="425"/>
                </a:lnTo>
                <a:lnTo>
                  <a:pt x="315" y="250"/>
                </a:lnTo>
                <a:lnTo>
                  <a:pt x="361" y="250"/>
                </a:lnTo>
                <a:lnTo>
                  <a:pt x="361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Freeform 34"/>
          <p:cNvSpPr>
            <a:spLocks/>
          </p:cNvSpPr>
          <p:nvPr/>
        </p:nvSpPr>
        <p:spPr bwMode="auto">
          <a:xfrm>
            <a:off x="3925888" y="5448301"/>
            <a:ext cx="587375" cy="733425"/>
          </a:xfrm>
          <a:custGeom>
            <a:avLst/>
            <a:gdLst>
              <a:gd name="T0" fmla="*/ 2147483647 w 286"/>
              <a:gd name="T1" fmla="*/ 0 h 358"/>
              <a:gd name="T2" fmla="*/ 2147483647 w 286"/>
              <a:gd name="T3" fmla="*/ 0 h 358"/>
              <a:gd name="T4" fmla="*/ 2147483647 w 286"/>
              <a:gd name="T5" fmla="*/ 2147483647 h 358"/>
              <a:gd name="T6" fmla="*/ 2147483647 w 286"/>
              <a:gd name="T7" fmla="*/ 2147483647 h 358"/>
              <a:gd name="T8" fmla="*/ 2147483647 w 286"/>
              <a:gd name="T9" fmla="*/ 2147483647 h 358"/>
              <a:gd name="T10" fmla="*/ 2147483647 w 286"/>
              <a:gd name="T11" fmla="*/ 2147483647 h 358"/>
              <a:gd name="T12" fmla="*/ 2147483647 w 286"/>
              <a:gd name="T13" fmla="*/ 2147483647 h 358"/>
              <a:gd name="T14" fmla="*/ 2147483647 w 286"/>
              <a:gd name="T15" fmla="*/ 2147483647 h 358"/>
              <a:gd name="T16" fmla="*/ 2147483647 w 286"/>
              <a:gd name="T17" fmla="*/ 2147483647 h 358"/>
              <a:gd name="T18" fmla="*/ 2147483647 w 286"/>
              <a:gd name="T19" fmla="*/ 2147483647 h 358"/>
              <a:gd name="T20" fmla="*/ 2147483647 w 286"/>
              <a:gd name="T21" fmla="*/ 2147483647 h 358"/>
              <a:gd name="T22" fmla="*/ 2147483647 w 286"/>
              <a:gd name="T23" fmla="*/ 2147483647 h 358"/>
              <a:gd name="T24" fmla="*/ 2147483647 w 286"/>
              <a:gd name="T25" fmla="*/ 2147483647 h 358"/>
              <a:gd name="T26" fmla="*/ 2147483647 w 286"/>
              <a:gd name="T27" fmla="*/ 2147483647 h 358"/>
              <a:gd name="T28" fmla="*/ 0 w 286"/>
              <a:gd name="T29" fmla="*/ 2147483647 h 358"/>
              <a:gd name="T30" fmla="*/ 2147483647 w 286"/>
              <a:gd name="T31" fmla="*/ 2147483647 h 358"/>
              <a:gd name="T32" fmla="*/ 2147483647 w 286"/>
              <a:gd name="T33" fmla="*/ 2147483647 h 358"/>
              <a:gd name="T34" fmla="*/ 2147483647 w 286"/>
              <a:gd name="T35" fmla="*/ 2147483647 h 358"/>
              <a:gd name="T36" fmla="*/ 2147483647 w 286"/>
              <a:gd name="T37" fmla="*/ 2147483647 h 358"/>
              <a:gd name="T38" fmla="*/ 2147483647 w 286"/>
              <a:gd name="T39" fmla="*/ 2147483647 h 358"/>
              <a:gd name="T40" fmla="*/ 2147483647 w 286"/>
              <a:gd name="T41" fmla="*/ 2147483647 h 358"/>
              <a:gd name="T42" fmla="*/ 2147483647 w 286"/>
              <a:gd name="T43" fmla="*/ 2147483647 h 358"/>
              <a:gd name="T44" fmla="*/ 2147483647 w 286"/>
              <a:gd name="T45" fmla="*/ 2147483647 h 358"/>
              <a:gd name="T46" fmla="*/ 2147483647 w 286"/>
              <a:gd name="T47" fmla="*/ 0 h 35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6"/>
              <a:gd name="T73" fmla="*/ 0 h 358"/>
              <a:gd name="T74" fmla="*/ 286 w 286"/>
              <a:gd name="T75" fmla="*/ 358 h 35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6" h="358">
                <a:moveTo>
                  <a:pt x="285" y="0"/>
                </a:moveTo>
                <a:lnTo>
                  <a:pt x="274" y="0"/>
                </a:lnTo>
                <a:lnTo>
                  <a:pt x="262" y="6"/>
                </a:lnTo>
                <a:lnTo>
                  <a:pt x="256" y="24"/>
                </a:lnTo>
                <a:lnTo>
                  <a:pt x="234" y="65"/>
                </a:lnTo>
                <a:lnTo>
                  <a:pt x="181" y="65"/>
                </a:lnTo>
                <a:lnTo>
                  <a:pt x="164" y="48"/>
                </a:lnTo>
                <a:lnTo>
                  <a:pt x="140" y="48"/>
                </a:lnTo>
                <a:lnTo>
                  <a:pt x="105" y="83"/>
                </a:lnTo>
                <a:lnTo>
                  <a:pt x="76" y="76"/>
                </a:lnTo>
                <a:lnTo>
                  <a:pt x="59" y="94"/>
                </a:lnTo>
                <a:lnTo>
                  <a:pt x="41" y="88"/>
                </a:lnTo>
                <a:lnTo>
                  <a:pt x="41" y="118"/>
                </a:lnTo>
                <a:lnTo>
                  <a:pt x="24" y="135"/>
                </a:lnTo>
                <a:lnTo>
                  <a:pt x="0" y="135"/>
                </a:lnTo>
                <a:lnTo>
                  <a:pt x="24" y="205"/>
                </a:lnTo>
                <a:lnTo>
                  <a:pt x="30" y="223"/>
                </a:lnTo>
                <a:lnTo>
                  <a:pt x="11" y="269"/>
                </a:lnTo>
                <a:lnTo>
                  <a:pt x="30" y="315"/>
                </a:lnTo>
                <a:lnTo>
                  <a:pt x="151" y="357"/>
                </a:lnTo>
                <a:lnTo>
                  <a:pt x="199" y="357"/>
                </a:lnTo>
                <a:lnTo>
                  <a:pt x="210" y="350"/>
                </a:lnTo>
                <a:lnTo>
                  <a:pt x="285" y="344"/>
                </a:lnTo>
                <a:lnTo>
                  <a:pt x="285" y="0"/>
                </a:lnTo>
              </a:path>
            </a:pathLst>
          </a:custGeom>
          <a:blipFill>
            <a:blip r:embed="rId4"/>
            <a:tile tx="0" ty="0" sx="100000" sy="100000" flip="none" algn="tl"/>
          </a:blip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03" name="Freeform 35"/>
          <p:cNvSpPr>
            <a:spLocks/>
          </p:cNvSpPr>
          <p:nvPr/>
        </p:nvSpPr>
        <p:spPr bwMode="auto">
          <a:xfrm>
            <a:off x="3505201" y="5024438"/>
            <a:ext cx="982663" cy="741362"/>
          </a:xfrm>
          <a:custGeom>
            <a:avLst/>
            <a:gdLst>
              <a:gd name="T0" fmla="*/ 2147483646 w 479"/>
              <a:gd name="T1" fmla="*/ 0 h 362"/>
              <a:gd name="T2" fmla="*/ 0 w 479"/>
              <a:gd name="T3" fmla="*/ 0 h 362"/>
              <a:gd name="T4" fmla="*/ 0 w 479"/>
              <a:gd name="T5" fmla="*/ 2147483646 h 362"/>
              <a:gd name="T6" fmla="*/ 2147483646 w 479"/>
              <a:gd name="T7" fmla="*/ 2147483646 h 362"/>
              <a:gd name="T8" fmla="*/ 2147483646 w 479"/>
              <a:gd name="T9" fmla="*/ 2147483646 h 362"/>
              <a:gd name="T10" fmla="*/ 2147483646 w 479"/>
              <a:gd name="T11" fmla="*/ 2147483646 h 362"/>
              <a:gd name="T12" fmla="*/ 2147483646 w 479"/>
              <a:gd name="T13" fmla="*/ 2147483646 h 362"/>
              <a:gd name="T14" fmla="*/ 2147483646 w 479"/>
              <a:gd name="T15" fmla="*/ 2147483646 h 362"/>
              <a:gd name="T16" fmla="*/ 2147483646 w 479"/>
              <a:gd name="T17" fmla="*/ 2147483646 h 362"/>
              <a:gd name="T18" fmla="*/ 2147483646 w 479"/>
              <a:gd name="T19" fmla="*/ 2147483646 h 362"/>
              <a:gd name="T20" fmla="*/ 2147483646 w 479"/>
              <a:gd name="T21" fmla="*/ 2147483646 h 362"/>
              <a:gd name="T22" fmla="*/ 2147483646 w 479"/>
              <a:gd name="T23" fmla="*/ 2147483646 h 362"/>
              <a:gd name="T24" fmla="*/ 2147483646 w 479"/>
              <a:gd name="T25" fmla="*/ 2147483646 h 362"/>
              <a:gd name="T26" fmla="*/ 2147483646 w 479"/>
              <a:gd name="T27" fmla="*/ 2147483646 h 362"/>
              <a:gd name="T28" fmla="*/ 2147483646 w 479"/>
              <a:gd name="T29" fmla="*/ 2147483646 h 362"/>
              <a:gd name="T30" fmla="*/ 2147483646 w 479"/>
              <a:gd name="T31" fmla="*/ 2147483646 h 362"/>
              <a:gd name="T32" fmla="*/ 2147483646 w 479"/>
              <a:gd name="T33" fmla="*/ 2147483646 h 362"/>
              <a:gd name="T34" fmla="*/ 2147483646 w 479"/>
              <a:gd name="T35" fmla="*/ 2147483646 h 362"/>
              <a:gd name="T36" fmla="*/ 2147483646 w 479"/>
              <a:gd name="T37" fmla="*/ 2147483646 h 362"/>
              <a:gd name="T38" fmla="*/ 2147483646 w 479"/>
              <a:gd name="T39" fmla="*/ 2147483646 h 362"/>
              <a:gd name="T40" fmla="*/ 2147483646 w 479"/>
              <a:gd name="T41" fmla="*/ 0 h 3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9"/>
              <a:gd name="T64" fmla="*/ 0 h 362"/>
              <a:gd name="T65" fmla="*/ 479 w 479"/>
              <a:gd name="T66" fmla="*/ 362 h 3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9" h="362">
                <a:moveTo>
                  <a:pt x="478" y="0"/>
                </a:moveTo>
                <a:lnTo>
                  <a:pt x="0" y="0"/>
                </a:lnTo>
                <a:lnTo>
                  <a:pt x="0" y="169"/>
                </a:lnTo>
                <a:lnTo>
                  <a:pt x="42" y="140"/>
                </a:lnTo>
                <a:lnTo>
                  <a:pt x="158" y="191"/>
                </a:lnTo>
                <a:lnTo>
                  <a:pt x="193" y="361"/>
                </a:lnTo>
                <a:lnTo>
                  <a:pt x="217" y="361"/>
                </a:lnTo>
                <a:lnTo>
                  <a:pt x="234" y="344"/>
                </a:lnTo>
                <a:lnTo>
                  <a:pt x="234" y="314"/>
                </a:lnTo>
                <a:lnTo>
                  <a:pt x="252" y="320"/>
                </a:lnTo>
                <a:lnTo>
                  <a:pt x="269" y="302"/>
                </a:lnTo>
                <a:lnTo>
                  <a:pt x="298" y="309"/>
                </a:lnTo>
                <a:lnTo>
                  <a:pt x="333" y="274"/>
                </a:lnTo>
                <a:lnTo>
                  <a:pt x="357" y="274"/>
                </a:lnTo>
                <a:lnTo>
                  <a:pt x="374" y="291"/>
                </a:lnTo>
                <a:lnTo>
                  <a:pt x="427" y="291"/>
                </a:lnTo>
                <a:lnTo>
                  <a:pt x="455" y="239"/>
                </a:lnTo>
                <a:lnTo>
                  <a:pt x="455" y="232"/>
                </a:lnTo>
                <a:lnTo>
                  <a:pt x="467" y="226"/>
                </a:lnTo>
                <a:lnTo>
                  <a:pt x="478" y="226"/>
                </a:lnTo>
                <a:lnTo>
                  <a:pt x="478" y="0"/>
                </a:lnTo>
              </a:path>
            </a:pathLst>
          </a:custGeom>
          <a:blipFill>
            <a:blip r:embed="rId4"/>
            <a:tile tx="0" ty="0" sx="100000" sy="100000" flip="none" algn="tl"/>
          </a:blip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32" name="Freeform 36"/>
          <p:cNvSpPr>
            <a:spLocks/>
          </p:cNvSpPr>
          <p:nvPr/>
        </p:nvSpPr>
        <p:spPr bwMode="auto">
          <a:xfrm>
            <a:off x="2997200" y="5024438"/>
            <a:ext cx="501650" cy="360362"/>
          </a:xfrm>
          <a:custGeom>
            <a:avLst/>
            <a:gdLst>
              <a:gd name="T0" fmla="*/ 2147483646 w 245"/>
              <a:gd name="T1" fmla="*/ 0 h 176"/>
              <a:gd name="T2" fmla="*/ 0 w 245"/>
              <a:gd name="T3" fmla="*/ 0 h 176"/>
              <a:gd name="T4" fmla="*/ 0 w 245"/>
              <a:gd name="T5" fmla="*/ 2147483646 h 176"/>
              <a:gd name="T6" fmla="*/ 2147483646 w 245"/>
              <a:gd name="T7" fmla="*/ 2147483646 h 176"/>
              <a:gd name="T8" fmla="*/ 2147483646 w 245"/>
              <a:gd name="T9" fmla="*/ 2147483646 h 176"/>
              <a:gd name="T10" fmla="*/ 2147483646 w 245"/>
              <a:gd name="T11" fmla="*/ 2147483646 h 176"/>
              <a:gd name="T12" fmla="*/ 2147483646 w 245"/>
              <a:gd name="T13" fmla="*/ 2147483646 h 176"/>
              <a:gd name="T14" fmla="*/ 2147483646 w 245"/>
              <a:gd name="T15" fmla="*/ 2147483646 h 176"/>
              <a:gd name="T16" fmla="*/ 2147483646 w 245"/>
              <a:gd name="T17" fmla="*/ 2147483646 h 176"/>
              <a:gd name="T18" fmla="*/ 2147483646 w 245"/>
              <a:gd name="T19" fmla="*/ 0 h 1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76"/>
              <a:gd name="T32" fmla="*/ 245 w 245"/>
              <a:gd name="T33" fmla="*/ 176 h 1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76">
                <a:moveTo>
                  <a:pt x="244" y="0"/>
                </a:moveTo>
                <a:lnTo>
                  <a:pt x="0" y="0"/>
                </a:lnTo>
                <a:lnTo>
                  <a:pt x="0" y="75"/>
                </a:lnTo>
                <a:lnTo>
                  <a:pt x="47" y="81"/>
                </a:lnTo>
                <a:lnTo>
                  <a:pt x="140" y="86"/>
                </a:lnTo>
                <a:lnTo>
                  <a:pt x="169" y="140"/>
                </a:lnTo>
                <a:lnTo>
                  <a:pt x="193" y="169"/>
                </a:lnTo>
                <a:lnTo>
                  <a:pt x="222" y="175"/>
                </a:lnTo>
                <a:lnTo>
                  <a:pt x="244" y="169"/>
                </a:lnTo>
                <a:lnTo>
                  <a:pt x="244" y="0"/>
                </a:lnTo>
              </a:path>
            </a:pathLst>
          </a:custGeom>
          <a:blipFill>
            <a:blip r:embed="rId4"/>
            <a:tile tx="0" ty="0" sx="100000" sy="100000" flip="none" algn="tl"/>
          </a:blip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7"/>
          <p:cNvSpPr>
            <a:spLocks/>
          </p:cNvSpPr>
          <p:nvPr/>
        </p:nvSpPr>
        <p:spPr bwMode="auto">
          <a:xfrm>
            <a:off x="2633663" y="4391025"/>
            <a:ext cx="758827" cy="850900"/>
          </a:xfrm>
          <a:custGeom>
            <a:avLst/>
            <a:gdLst>
              <a:gd name="T0" fmla="*/ 2147483646 w 375"/>
              <a:gd name="T1" fmla="*/ 0 h 415"/>
              <a:gd name="T2" fmla="*/ 0 w 375"/>
              <a:gd name="T3" fmla="*/ 0 h 415"/>
              <a:gd name="T4" fmla="*/ 2147483646 w 375"/>
              <a:gd name="T5" fmla="*/ 2147483646 h 415"/>
              <a:gd name="T6" fmla="*/ 2147483646 w 375"/>
              <a:gd name="T7" fmla="*/ 2147483646 h 415"/>
              <a:gd name="T8" fmla="*/ 2147483646 w 375"/>
              <a:gd name="T9" fmla="*/ 2147483646 h 415"/>
              <a:gd name="T10" fmla="*/ 2147483646 w 375"/>
              <a:gd name="T11" fmla="*/ 2147483646 h 415"/>
              <a:gd name="T12" fmla="*/ 2147483646 w 375"/>
              <a:gd name="T13" fmla="*/ 2147483646 h 415"/>
              <a:gd name="T14" fmla="*/ 2147483646 w 375"/>
              <a:gd name="T15" fmla="*/ 2147483646 h 415"/>
              <a:gd name="T16" fmla="*/ 2147483646 w 375"/>
              <a:gd name="T17" fmla="*/ 2147483646 h 415"/>
              <a:gd name="T18" fmla="*/ 2147483646 w 375"/>
              <a:gd name="T19" fmla="*/ 2147483646 h 415"/>
              <a:gd name="T20" fmla="*/ 2147483646 w 375"/>
              <a:gd name="T21" fmla="*/ 2147483646 h 415"/>
              <a:gd name="T22" fmla="*/ 2147483646 w 375"/>
              <a:gd name="T23" fmla="*/ 2147483646 h 415"/>
              <a:gd name="T24" fmla="*/ 2147483646 w 375"/>
              <a:gd name="T25" fmla="*/ 2147483646 h 415"/>
              <a:gd name="T26" fmla="*/ 2147483646 w 375"/>
              <a:gd name="T27" fmla="*/ 2147483646 h 415"/>
              <a:gd name="T28" fmla="*/ 2147483646 w 375"/>
              <a:gd name="T29" fmla="*/ 2147483646 h 415"/>
              <a:gd name="T30" fmla="*/ 2147483646 w 375"/>
              <a:gd name="T31" fmla="*/ 2147483646 h 415"/>
              <a:gd name="T32" fmla="*/ 2147483646 w 375"/>
              <a:gd name="T33" fmla="*/ 2147483646 h 415"/>
              <a:gd name="T34" fmla="*/ 2147483646 w 375"/>
              <a:gd name="T35" fmla="*/ 2147483646 h 415"/>
              <a:gd name="T36" fmla="*/ 2147483646 w 375"/>
              <a:gd name="T37" fmla="*/ 2147483646 h 415"/>
              <a:gd name="T38" fmla="*/ 2147483646 w 375"/>
              <a:gd name="T39" fmla="*/ 2147483646 h 415"/>
              <a:gd name="T40" fmla="*/ 2147483646 w 375"/>
              <a:gd name="T41" fmla="*/ 2147483646 h 415"/>
              <a:gd name="T42" fmla="*/ 2147483646 w 375"/>
              <a:gd name="T43" fmla="*/ 2147483646 h 415"/>
              <a:gd name="T44" fmla="*/ 2147483646 w 375"/>
              <a:gd name="T45" fmla="*/ 2147483646 h 415"/>
              <a:gd name="T46" fmla="*/ 2147483646 w 375"/>
              <a:gd name="T47" fmla="*/ 2147483646 h 415"/>
              <a:gd name="T48" fmla="*/ 2147483646 w 375"/>
              <a:gd name="T49" fmla="*/ 2147483646 h 415"/>
              <a:gd name="T50" fmla="*/ 2147483646 w 375"/>
              <a:gd name="T51" fmla="*/ 2147483646 h 415"/>
              <a:gd name="T52" fmla="*/ 2147483646 w 375"/>
              <a:gd name="T53" fmla="*/ 0 h 41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75"/>
              <a:gd name="T82" fmla="*/ 0 h 415"/>
              <a:gd name="T83" fmla="*/ 375 w 375"/>
              <a:gd name="T84" fmla="*/ 415 h 41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75" h="415">
                <a:moveTo>
                  <a:pt x="374" y="0"/>
                </a:moveTo>
                <a:lnTo>
                  <a:pt x="0" y="0"/>
                </a:lnTo>
                <a:lnTo>
                  <a:pt x="6" y="46"/>
                </a:lnTo>
                <a:lnTo>
                  <a:pt x="65" y="51"/>
                </a:lnTo>
                <a:lnTo>
                  <a:pt x="123" y="46"/>
                </a:lnTo>
                <a:lnTo>
                  <a:pt x="153" y="64"/>
                </a:lnTo>
                <a:lnTo>
                  <a:pt x="88" y="99"/>
                </a:lnTo>
                <a:lnTo>
                  <a:pt x="111" y="174"/>
                </a:lnTo>
                <a:lnTo>
                  <a:pt x="111" y="191"/>
                </a:lnTo>
                <a:lnTo>
                  <a:pt x="76" y="291"/>
                </a:lnTo>
                <a:lnTo>
                  <a:pt x="54" y="285"/>
                </a:lnTo>
                <a:lnTo>
                  <a:pt x="54" y="198"/>
                </a:lnTo>
                <a:lnTo>
                  <a:pt x="48" y="198"/>
                </a:lnTo>
                <a:lnTo>
                  <a:pt x="48" y="110"/>
                </a:lnTo>
                <a:lnTo>
                  <a:pt x="30" y="104"/>
                </a:lnTo>
                <a:lnTo>
                  <a:pt x="19" y="104"/>
                </a:lnTo>
                <a:lnTo>
                  <a:pt x="19" y="226"/>
                </a:lnTo>
                <a:lnTo>
                  <a:pt x="24" y="226"/>
                </a:lnTo>
                <a:lnTo>
                  <a:pt x="24" y="355"/>
                </a:lnTo>
                <a:lnTo>
                  <a:pt x="41" y="366"/>
                </a:lnTo>
                <a:lnTo>
                  <a:pt x="54" y="349"/>
                </a:lnTo>
                <a:lnTo>
                  <a:pt x="59" y="338"/>
                </a:lnTo>
                <a:lnTo>
                  <a:pt x="105" y="414"/>
                </a:lnTo>
                <a:lnTo>
                  <a:pt x="181" y="384"/>
                </a:lnTo>
                <a:lnTo>
                  <a:pt x="181" y="309"/>
                </a:lnTo>
                <a:lnTo>
                  <a:pt x="374" y="309"/>
                </a:lnTo>
                <a:lnTo>
                  <a:pt x="3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34" name="Freeform 38"/>
          <p:cNvSpPr>
            <a:spLocks/>
          </p:cNvSpPr>
          <p:nvPr/>
        </p:nvSpPr>
        <p:spPr bwMode="auto">
          <a:xfrm>
            <a:off x="3562620" y="3891700"/>
            <a:ext cx="993775" cy="600075"/>
          </a:xfrm>
          <a:custGeom>
            <a:avLst/>
            <a:gdLst>
              <a:gd name="T0" fmla="*/ 2147483646 w 485"/>
              <a:gd name="T1" fmla="*/ 2147483646 h 292"/>
              <a:gd name="T2" fmla="*/ 2147483646 w 485"/>
              <a:gd name="T3" fmla="*/ 2147483646 h 292"/>
              <a:gd name="T4" fmla="*/ 2147483646 w 485"/>
              <a:gd name="T5" fmla="*/ 2147483646 h 292"/>
              <a:gd name="T6" fmla="*/ 2147483646 w 485"/>
              <a:gd name="T7" fmla="*/ 0 h 292"/>
              <a:gd name="T8" fmla="*/ 2147483646 w 485"/>
              <a:gd name="T9" fmla="*/ 0 h 292"/>
              <a:gd name="T10" fmla="*/ 2147483646 w 485"/>
              <a:gd name="T11" fmla="*/ 2147483646 h 292"/>
              <a:gd name="T12" fmla="*/ 2147483646 w 485"/>
              <a:gd name="T13" fmla="*/ 2147483646 h 292"/>
              <a:gd name="T14" fmla="*/ 2147483646 w 485"/>
              <a:gd name="T15" fmla="*/ 2147483646 h 292"/>
              <a:gd name="T16" fmla="*/ 2147483646 w 485"/>
              <a:gd name="T17" fmla="*/ 2147483646 h 292"/>
              <a:gd name="T18" fmla="*/ 2147483646 w 485"/>
              <a:gd name="T19" fmla="*/ 2147483646 h 292"/>
              <a:gd name="T20" fmla="*/ 2147483646 w 485"/>
              <a:gd name="T21" fmla="*/ 2147483646 h 292"/>
              <a:gd name="T22" fmla="*/ 2147483646 w 485"/>
              <a:gd name="T23" fmla="*/ 2147483646 h 292"/>
              <a:gd name="T24" fmla="*/ 2147483646 w 485"/>
              <a:gd name="T25" fmla="*/ 2147483646 h 292"/>
              <a:gd name="T26" fmla="*/ 2147483646 w 485"/>
              <a:gd name="T27" fmla="*/ 2147483646 h 292"/>
              <a:gd name="T28" fmla="*/ 2147483646 w 485"/>
              <a:gd name="T29" fmla="*/ 2147483646 h 292"/>
              <a:gd name="T30" fmla="*/ 2147483646 w 485"/>
              <a:gd name="T31" fmla="*/ 2147483646 h 292"/>
              <a:gd name="T32" fmla="*/ 2147483646 w 485"/>
              <a:gd name="T33" fmla="*/ 2147483646 h 292"/>
              <a:gd name="T34" fmla="*/ 2147483646 w 485"/>
              <a:gd name="T35" fmla="*/ 2147483646 h 292"/>
              <a:gd name="T36" fmla="*/ 2147483646 w 485"/>
              <a:gd name="T37" fmla="*/ 2147483646 h 292"/>
              <a:gd name="T38" fmla="*/ 2147483646 w 485"/>
              <a:gd name="T39" fmla="*/ 2147483646 h 292"/>
              <a:gd name="T40" fmla="*/ 2147483646 w 485"/>
              <a:gd name="T41" fmla="*/ 2147483646 h 292"/>
              <a:gd name="T42" fmla="*/ 2147483646 w 485"/>
              <a:gd name="T43" fmla="*/ 2147483646 h 292"/>
              <a:gd name="T44" fmla="*/ 2147483646 w 485"/>
              <a:gd name="T45" fmla="*/ 2147483646 h 292"/>
              <a:gd name="T46" fmla="*/ 0 w 485"/>
              <a:gd name="T47" fmla="*/ 2147483646 h 292"/>
              <a:gd name="T48" fmla="*/ 0 w 485"/>
              <a:gd name="T49" fmla="*/ 2147483646 h 292"/>
              <a:gd name="T50" fmla="*/ 2147483646 w 485"/>
              <a:gd name="T51" fmla="*/ 2147483646 h 292"/>
              <a:gd name="T52" fmla="*/ 2147483646 w 485"/>
              <a:gd name="T53" fmla="*/ 2147483646 h 292"/>
              <a:gd name="T54" fmla="*/ 2147483646 w 485"/>
              <a:gd name="T55" fmla="*/ 2147483646 h 292"/>
              <a:gd name="T56" fmla="*/ 2147483646 w 485"/>
              <a:gd name="T57" fmla="*/ 2147483646 h 292"/>
              <a:gd name="T58" fmla="*/ 2147483646 w 485"/>
              <a:gd name="T59" fmla="*/ 2147483646 h 292"/>
              <a:gd name="T60" fmla="*/ 2147483646 w 485"/>
              <a:gd name="T61" fmla="*/ 2147483646 h 292"/>
              <a:gd name="T62" fmla="*/ 2147483646 w 485"/>
              <a:gd name="T63" fmla="*/ 2147483646 h 292"/>
              <a:gd name="T64" fmla="*/ 2147483646 w 485"/>
              <a:gd name="T65" fmla="*/ 2147483646 h 292"/>
              <a:gd name="T66" fmla="*/ 2147483646 w 485"/>
              <a:gd name="T67" fmla="*/ 2147483646 h 292"/>
              <a:gd name="T68" fmla="*/ 2147483646 w 485"/>
              <a:gd name="T69" fmla="*/ 2147483646 h 292"/>
              <a:gd name="T70" fmla="*/ 2147483646 w 485"/>
              <a:gd name="T71" fmla="*/ 2147483646 h 2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85"/>
              <a:gd name="T109" fmla="*/ 0 h 292"/>
              <a:gd name="T110" fmla="*/ 485 w 485"/>
              <a:gd name="T111" fmla="*/ 292 h 29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85" h="292">
                <a:moveTo>
                  <a:pt x="250" y="63"/>
                </a:moveTo>
                <a:lnTo>
                  <a:pt x="239" y="63"/>
                </a:lnTo>
                <a:lnTo>
                  <a:pt x="210" y="28"/>
                </a:lnTo>
                <a:lnTo>
                  <a:pt x="204" y="0"/>
                </a:lnTo>
                <a:lnTo>
                  <a:pt x="199" y="0"/>
                </a:lnTo>
                <a:lnTo>
                  <a:pt x="180" y="63"/>
                </a:lnTo>
                <a:lnTo>
                  <a:pt x="175" y="46"/>
                </a:lnTo>
                <a:lnTo>
                  <a:pt x="169" y="41"/>
                </a:lnTo>
                <a:lnTo>
                  <a:pt x="164" y="28"/>
                </a:lnTo>
                <a:lnTo>
                  <a:pt x="146" y="105"/>
                </a:lnTo>
                <a:lnTo>
                  <a:pt x="140" y="81"/>
                </a:lnTo>
                <a:lnTo>
                  <a:pt x="134" y="76"/>
                </a:lnTo>
                <a:lnTo>
                  <a:pt x="134" y="17"/>
                </a:lnTo>
                <a:lnTo>
                  <a:pt x="129" y="35"/>
                </a:lnTo>
                <a:lnTo>
                  <a:pt x="123" y="58"/>
                </a:lnTo>
                <a:lnTo>
                  <a:pt x="105" y="70"/>
                </a:lnTo>
                <a:lnTo>
                  <a:pt x="105" y="92"/>
                </a:lnTo>
                <a:lnTo>
                  <a:pt x="88" y="70"/>
                </a:lnTo>
                <a:lnTo>
                  <a:pt x="105" y="46"/>
                </a:lnTo>
                <a:lnTo>
                  <a:pt x="111" y="28"/>
                </a:lnTo>
                <a:lnTo>
                  <a:pt x="99" y="28"/>
                </a:lnTo>
                <a:lnTo>
                  <a:pt x="70" y="41"/>
                </a:lnTo>
                <a:lnTo>
                  <a:pt x="59" y="58"/>
                </a:lnTo>
                <a:lnTo>
                  <a:pt x="0" y="58"/>
                </a:lnTo>
                <a:lnTo>
                  <a:pt x="0" y="127"/>
                </a:lnTo>
                <a:lnTo>
                  <a:pt x="18" y="127"/>
                </a:lnTo>
                <a:lnTo>
                  <a:pt x="18" y="291"/>
                </a:lnTo>
                <a:lnTo>
                  <a:pt x="484" y="291"/>
                </a:lnTo>
                <a:lnTo>
                  <a:pt x="443" y="267"/>
                </a:lnTo>
                <a:lnTo>
                  <a:pt x="414" y="238"/>
                </a:lnTo>
                <a:lnTo>
                  <a:pt x="373" y="238"/>
                </a:lnTo>
                <a:lnTo>
                  <a:pt x="344" y="221"/>
                </a:lnTo>
                <a:lnTo>
                  <a:pt x="315" y="157"/>
                </a:lnTo>
                <a:lnTo>
                  <a:pt x="280" y="146"/>
                </a:lnTo>
                <a:lnTo>
                  <a:pt x="250" y="70"/>
                </a:lnTo>
                <a:lnTo>
                  <a:pt x="250" y="6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5" name="Freeform 39"/>
          <p:cNvSpPr>
            <a:spLocks/>
          </p:cNvSpPr>
          <p:nvPr/>
        </p:nvSpPr>
        <p:spPr bwMode="auto">
          <a:xfrm>
            <a:off x="2120901" y="2057401"/>
            <a:ext cx="1793875" cy="828675"/>
          </a:xfrm>
          <a:custGeom>
            <a:avLst/>
            <a:gdLst>
              <a:gd name="T0" fmla="*/ 2147483646 w 875"/>
              <a:gd name="T1" fmla="*/ 2147483646 h 404"/>
              <a:gd name="T2" fmla="*/ 2147483646 w 875"/>
              <a:gd name="T3" fmla="*/ 2147483646 h 404"/>
              <a:gd name="T4" fmla="*/ 2147483646 w 875"/>
              <a:gd name="T5" fmla="*/ 2147483646 h 404"/>
              <a:gd name="T6" fmla="*/ 2147483646 w 875"/>
              <a:gd name="T7" fmla="*/ 2147483646 h 404"/>
              <a:gd name="T8" fmla="*/ 2147483646 w 875"/>
              <a:gd name="T9" fmla="*/ 2147483646 h 404"/>
              <a:gd name="T10" fmla="*/ 2147483646 w 875"/>
              <a:gd name="T11" fmla="*/ 2147483646 h 404"/>
              <a:gd name="T12" fmla="*/ 2147483646 w 875"/>
              <a:gd name="T13" fmla="*/ 2147483646 h 404"/>
              <a:gd name="T14" fmla="*/ 2147483646 w 875"/>
              <a:gd name="T15" fmla="*/ 2147483646 h 404"/>
              <a:gd name="T16" fmla="*/ 2147483646 w 875"/>
              <a:gd name="T17" fmla="*/ 2147483646 h 404"/>
              <a:gd name="T18" fmla="*/ 2147483646 w 875"/>
              <a:gd name="T19" fmla="*/ 2147483646 h 404"/>
              <a:gd name="T20" fmla="*/ 2147483646 w 875"/>
              <a:gd name="T21" fmla="*/ 2147483646 h 404"/>
              <a:gd name="T22" fmla="*/ 2147483646 w 875"/>
              <a:gd name="T23" fmla="*/ 2147483646 h 404"/>
              <a:gd name="T24" fmla="*/ 2147483646 w 875"/>
              <a:gd name="T25" fmla="*/ 2147483646 h 404"/>
              <a:gd name="T26" fmla="*/ 2147483646 w 875"/>
              <a:gd name="T27" fmla="*/ 2147483646 h 404"/>
              <a:gd name="T28" fmla="*/ 2147483646 w 875"/>
              <a:gd name="T29" fmla="*/ 2147483646 h 404"/>
              <a:gd name="T30" fmla="*/ 2147483646 w 875"/>
              <a:gd name="T31" fmla="*/ 2147483646 h 404"/>
              <a:gd name="T32" fmla="*/ 2147483646 w 875"/>
              <a:gd name="T33" fmla="*/ 0 h 404"/>
              <a:gd name="T34" fmla="*/ 0 w 875"/>
              <a:gd name="T35" fmla="*/ 2147483646 h 404"/>
              <a:gd name="T36" fmla="*/ 2147483646 w 875"/>
              <a:gd name="T37" fmla="*/ 2147483646 h 404"/>
              <a:gd name="T38" fmla="*/ 2147483646 w 875"/>
              <a:gd name="T39" fmla="*/ 2147483646 h 404"/>
              <a:gd name="T40" fmla="*/ 2147483646 w 875"/>
              <a:gd name="T41" fmla="*/ 2147483646 h 404"/>
              <a:gd name="T42" fmla="*/ 2147483646 w 875"/>
              <a:gd name="T43" fmla="*/ 2147483646 h 404"/>
              <a:gd name="T44" fmla="*/ 2147483646 w 875"/>
              <a:gd name="T45" fmla="*/ 2147483646 h 404"/>
              <a:gd name="T46" fmla="*/ 2147483646 w 875"/>
              <a:gd name="T47" fmla="*/ 2147483646 h 404"/>
              <a:gd name="T48" fmla="*/ 2147483646 w 875"/>
              <a:gd name="T49" fmla="*/ 2147483646 h 404"/>
              <a:gd name="T50" fmla="*/ 2147483646 w 875"/>
              <a:gd name="T51" fmla="*/ 2147483646 h 404"/>
              <a:gd name="T52" fmla="*/ 2147483646 w 875"/>
              <a:gd name="T53" fmla="*/ 2147483646 h 404"/>
              <a:gd name="T54" fmla="*/ 2147483646 w 875"/>
              <a:gd name="T55" fmla="*/ 2147483646 h 404"/>
              <a:gd name="T56" fmla="*/ 2147483646 w 875"/>
              <a:gd name="T57" fmla="*/ 2147483646 h 404"/>
              <a:gd name="T58" fmla="*/ 2147483646 w 875"/>
              <a:gd name="T59" fmla="*/ 2147483646 h 4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75"/>
              <a:gd name="T91" fmla="*/ 0 h 404"/>
              <a:gd name="T92" fmla="*/ 875 w 875"/>
              <a:gd name="T93" fmla="*/ 404 h 40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75" h="404">
                <a:moveTo>
                  <a:pt x="874" y="269"/>
                </a:moveTo>
                <a:lnTo>
                  <a:pt x="850" y="251"/>
                </a:lnTo>
                <a:lnTo>
                  <a:pt x="815" y="256"/>
                </a:lnTo>
                <a:lnTo>
                  <a:pt x="810" y="280"/>
                </a:lnTo>
                <a:lnTo>
                  <a:pt x="793" y="239"/>
                </a:lnTo>
                <a:lnTo>
                  <a:pt x="798" y="228"/>
                </a:lnTo>
                <a:lnTo>
                  <a:pt x="763" y="193"/>
                </a:lnTo>
                <a:lnTo>
                  <a:pt x="734" y="205"/>
                </a:lnTo>
                <a:lnTo>
                  <a:pt x="717" y="239"/>
                </a:lnTo>
                <a:lnTo>
                  <a:pt x="589" y="205"/>
                </a:lnTo>
                <a:lnTo>
                  <a:pt x="565" y="210"/>
                </a:lnTo>
                <a:lnTo>
                  <a:pt x="524" y="210"/>
                </a:lnTo>
                <a:lnTo>
                  <a:pt x="501" y="186"/>
                </a:lnTo>
                <a:lnTo>
                  <a:pt x="414" y="186"/>
                </a:lnTo>
                <a:lnTo>
                  <a:pt x="326" y="146"/>
                </a:lnTo>
                <a:lnTo>
                  <a:pt x="304" y="140"/>
                </a:lnTo>
                <a:lnTo>
                  <a:pt x="46" y="0"/>
                </a:lnTo>
                <a:lnTo>
                  <a:pt x="0" y="6"/>
                </a:lnTo>
                <a:lnTo>
                  <a:pt x="24" y="41"/>
                </a:lnTo>
                <a:lnTo>
                  <a:pt x="59" y="59"/>
                </a:lnTo>
                <a:lnTo>
                  <a:pt x="18" y="164"/>
                </a:lnTo>
                <a:lnTo>
                  <a:pt x="11" y="193"/>
                </a:lnTo>
                <a:lnTo>
                  <a:pt x="24" y="251"/>
                </a:lnTo>
                <a:lnTo>
                  <a:pt x="18" y="291"/>
                </a:lnTo>
                <a:lnTo>
                  <a:pt x="81" y="385"/>
                </a:lnTo>
                <a:lnTo>
                  <a:pt x="647" y="385"/>
                </a:lnTo>
                <a:lnTo>
                  <a:pt x="647" y="403"/>
                </a:lnTo>
                <a:lnTo>
                  <a:pt x="850" y="403"/>
                </a:lnTo>
                <a:lnTo>
                  <a:pt x="850" y="269"/>
                </a:lnTo>
                <a:lnTo>
                  <a:pt x="874" y="26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6" name="Freeform 40"/>
          <p:cNvSpPr>
            <a:spLocks/>
          </p:cNvSpPr>
          <p:nvPr/>
        </p:nvSpPr>
        <p:spPr bwMode="auto">
          <a:xfrm>
            <a:off x="2276476" y="2487614"/>
            <a:ext cx="1901825" cy="873125"/>
          </a:xfrm>
          <a:custGeom>
            <a:avLst/>
            <a:gdLst>
              <a:gd name="T0" fmla="*/ 2147483646 w 927"/>
              <a:gd name="T1" fmla="*/ 0 h 426"/>
              <a:gd name="T2" fmla="*/ 2147483646 w 927"/>
              <a:gd name="T3" fmla="*/ 2147483646 h 426"/>
              <a:gd name="T4" fmla="*/ 2147483646 w 927"/>
              <a:gd name="T5" fmla="*/ 2147483646 h 426"/>
              <a:gd name="T6" fmla="*/ 2147483646 w 927"/>
              <a:gd name="T7" fmla="*/ 2147483646 h 426"/>
              <a:gd name="T8" fmla="*/ 2147483646 w 927"/>
              <a:gd name="T9" fmla="*/ 2147483646 h 426"/>
              <a:gd name="T10" fmla="*/ 2147483646 w 927"/>
              <a:gd name="T11" fmla="*/ 2147483646 h 426"/>
              <a:gd name="T12" fmla="*/ 2147483646 w 927"/>
              <a:gd name="T13" fmla="*/ 2147483646 h 426"/>
              <a:gd name="T14" fmla="*/ 2147483646 w 927"/>
              <a:gd name="T15" fmla="*/ 2147483646 h 426"/>
              <a:gd name="T16" fmla="*/ 2147483646 w 927"/>
              <a:gd name="T17" fmla="*/ 2147483646 h 426"/>
              <a:gd name="T18" fmla="*/ 2147483646 w 927"/>
              <a:gd name="T19" fmla="*/ 2147483646 h 426"/>
              <a:gd name="T20" fmla="*/ 2147483646 w 927"/>
              <a:gd name="T21" fmla="*/ 2147483646 h 426"/>
              <a:gd name="T22" fmla="*/ 0 w 927"/>
              <a:gd name="T23" fmla="*/ 2147483646 h 426"/>
              <a:gd name="T24" fmla="*/ 0 w 927"/>
              <a:gd name="T25" fmla="*/ 2147483646 h 426"/>
              <a:gd name="T26" fmla="*/ 2147483646 w 927"/>
              <a:gd name="T27" fmla="*/ 2147483646 h 426"/>
              <a:gd name="T28" fmla="*/ 2147483646 w 927"/>
              <a:gd name="T29" fmla="*/ 2147483646 h 426"/>
              <a:gd name="T30" fmla="*/ 2147483646 w 927"/>
              <a:gd name="T31" fmla="*/ 2147483646 h 426"/>
              <a:gd name="T32" fmla="*/ 2147483646 w 927"/>
              <a:gd name="T33" fmla="*/ 2147483646 h 426"/>
              <a:gd name="T34" fmla="*/ 2147483646 w 927"/>
              <a:gd name="T35" fmla="*/ 2147483646 h 426"/>
              <a:gd name="T36" fmla="*/ 2147483646 w 927"/>
              <a:gd name="T37" fmla="*/ 2147483646 h 426"/>
              <a:gd name="T38" fmla="*/ 2147483646 w 927"/>
              <a:gd name="T39" fmla="*/ 2147483646 h 426"/>
              <a:gd name="T40" fmla="*/ 2147483646 w 927"/>
              <a:gd name="T41" fmla="*/ 2147483646 h 426"/>
              <a:gd name="T42" fmla="*/ 2147483646 w 927"/>
              <a:gd name="T43" fmla="*/ 2147483646 h 426"/>
              <a:gd name="T44" fmla="*/ 2147483646 w 927"/>
              <a:gd name="T45" fmla="*/ 2147483646 h 426"/>
              <a:gd name="T46" fmla="*/ 2147483646 w 927"/>
              <a:gd name="T47" fmla="*/ 2147483646 h 426"/>
              <a:gd name="T48" fmla="*/ 2147483646 w 927"/>
              <a:gd name="T49" fmla="*/ 2147483646 h 426"/>
              <a:gd name="T50" fmla="*/ 2147483646 w 927"/>
              <a:gd name="T51" fmla="*/ 2147483646 h 426"/>
              <a:gd name="T52" fmla="*/ 2147483646 w 927"/>
              <a:gd name="T53" fmla="*/ 2147483646 h 426"/>
              <a:gd name="T54" fmla="*/ 2147483646 w 927"/>
              <a:gd name="T55" fmla="*/ 2147483646 h 426"/>
              <a:gd name="T56" fmla="*/ 2147483646 w 927"/>
              <a:gd name="T57" fmla="*/ 2147483646 h 426"/>
              <a:gd name="T58" fmla="*/ 2147483646 w 927"/>
              <a:gd name="T59" fmla="*/ 2147483646 h 426"/>
              <a:gd name="T60" fmla="*/ 2147483646 w 927"/>
              <a:gd name="T61" fmla="*/ 2147483646 h 426"/>
              <a:gd name="T62" fmla="*/ 2147483646 w 927"/>
              <a:gd name="T63" fmla="*/ 2147483646 h 426"/>
              <a:gd name="T64" fmla="*/ 2147483646 w 927"/>
              <a:gd name="T65" fmla="*/ 2147483646 h 426"/>
              <a:gd name="T66" fmla="*/ 2147483646 w 927"/>
              <a:gd name="T67" fmla="*/ 2147483646 h 426"/>
              <a:gd name="T68" fmla="*/ 2147483646 w 927"/>
              <a:gd name="T69" fmla="*/ 2147483646 h 426"/>
              <a:gd name="T70" fmla="*/ 2147483646 w 927"/>
              <a:gd name="T71" fmla="*/ 2147483646 h 426"/>
              <a:gd name="T72" fmla="*/ 2147483646 w 927"/>
              <a:gd name="T73" fmla="*/ 2147483646 h 426"/>
              <a:gd name="T74" fmla="*/ 2147483646 w 927"/>
              <a:gd name="T75" fmla="*/ 2147483646 h 426"/>
              <a:gd name="T76" fmla="*/ 2147483646 w 927"/>
              <a:gd name="T77" fmla="*/ 2147483646 h 426"/>
              <a:gd name="T78" fmla="*/ 2147483646 w 927"/>
              <a:gd name="T79" fmla="*/ 2147483646 h 426"/>
              <a:gd name="T80" fmla="*/ 2147483646 w 927"/>
              <a:gd name="T81" fmla="*/ 2147483646 h 426"/>
              <a:gd name="T82" fmla="*/ 2147483646 w 927"/>
              <a:gd name="T83" fmla="*/ 0 h 42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27"/>
              <a:gd name="T127" fmla="*/ 0 h 426"/>
              <a:gd name="T128" fmla="*/ 927 w 927"/>
              <a:gd name="T129" fmla="*/ 426 h 42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27" h="426">
                <a:moveTo>
                  <a:pt x="868" y="0"/>
                </a:moveTo>
                <a:lnTo>
                  <a:pt x="809" y="29"/>
                </a:lnTo>
                <a:lnTo>
                  <a:pt x="816" y="46"/>
                </a:lnTo>
                <a:lnTo>
                  <a:pt x="851" y="94"/>
                </a:lnTo>
                <a:lnTo>
                  <a:pt x="816" y="116"/>
                </a:lnTo>
                <a:lnTo>
                  <a:pt x="816" y="76"/>
                </a:lnTo>
                <a:lnTo>
                  <a:pt x="798" y="59"/>
                </a:lnTo>
                <a:lnTo>
                  <a:pt x="774" y="59"/>
                </a:lnTo>
                <a:lnTo>
                  <a:pt x="774" y="193"/>
                </a:lnTo>
                <a:lnTo>
                  <a:pt x="571" y="193"/>
                </a:lnTo>
                <a:lnTo>
                  <a:pt x="571" y="175"/>
                </a:lnTo>
                <a:lnTo>
                  <a:pt x="0" y="175"/>
                </a:lnTo>
                <a:lnTo>
                  <a:pt x="0" y="186"/>
                </a:lnTo>
                <a:lnTo>
                  <a:pt x="40" y="280"/>
                </a:lnTo>
                <a:lnTo>
                  <a:pt x="88" y="409"/>
                </a:lnTo>
                <a:lnTo>
                  <a:pt x="233" y="409"/>
                </a:lnTo>
                <a:lnTo>
                  <a:pt x="233" y="425"/>
                </a:lnTo>
                <a:lnTo>
                  <a:pt x="502" y="425"/>
                </a:lnTo>
                <a:lnTo>
                  <a:pt x="502" y="379"/>
                </a:lnTo>
                <a:lnTo>
                  <a:pt x="746" y="379"/>
                </a:lnTo>
                <a:lnTo>
                  <a:pt x="763" y="344"/>
                </a:lnTo>
                <a:lnTo>
                  <a:pt x="787" y="339"/>
                </a:lnTo>
                <a:lnTo>
                  <a:pt x="792" y="280"/>
                </a:lnTo>
                <a:lnTo>
                  <a:pt x="809" y="263"/>
                </a:lnTo>
                <a:lnTo>
                  <a:pt x="803" y="239"/>
                </a:lnTo>
                <a:lnTo>
                  <a:pt x="827" y="210"/>
                </a:lnTo>
                <a:lnTo>
                  <a:pt x="838" y="204"/>
                </a:lnTo>
                <a:lnTo>
                  <a:pt x="838" y="239"/>
                </a:lnTo>
                <a:lnTo>
                  <a:pt x="827" y="285"/>
                </a:lnTo>
                <a:lnTo>
                  <a:pt x="838" y="298"/>
                </a:lnTo>
                <a:lnTo>
                  <a:pt x="857" y="298"/>
                </a:lnTo>
                <a:lnTo>
                  <a:pt x="857" y="234"/>
                </a:lnTo>
                <a:lnTo>
                  <a:pt x="868" y="234"/>
                </a:lnTo>
                <a:lnTo>
                  <a:pt x="914" y="204"/>
                </a:lnTo>
                <a:lnTo>
                  <a:pt x="926" y="181"/>
                </a:lnTo>
                <a:lnTo>
                  <a:pt x="903" y="123"/>
                </a:lnTo>
                <a:lnTo>
                  <a:pt x="886" y="111"/>
                </a:lnTo>
                <a:lnTo>
                  <a:pt x="873" y="81"/>
                </a:lnTo>
                <a:lnTo>
                  <a:pt x="851" y="46"/>
                </a:lnTo>
                <a:lnTo>
                  <a:pt x="873" y="24"/>
                </a:lnTo>
                <a:lnTo>
                  <a:pt x="873" y="6"/>
                </a:lnTo>
                <a:lnTo>
                  <a:pt x="868" y="0"/>
                </a:lnTo>
              </a:path>
            </a:pathLst>
          </a:custGeom>
          <a:solidFill>
            <a:srgbClr val="92D05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302787" y="3026984"/>
            <a:ext cx="1447800" cy="993775"/>
            <a:chOff x="2104" y="2262"/>
            <a:chExt cx="706" cy="485"/>
          </a:xfrm>
          <a:blipFill>
            <a:blip r:embed="rId4"/>
            <a:tile tx="0" ty="0" sx="100000" sy="100000" flip="none" algn="tl"/>
          </a:blipFill>
        </p:grpSpPr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139" y="2262"/>
              <a:ext cx="671" cy="485"/>
            </a:xfrm>
            <a:custGeom>
              <a:avLst/>
              <a:gdLst>
                <a:gd name="T0" fmla="*/ 647 w 671"/>
                <a:gd name="T1" fmla="*/ 0 h 485"/>
                <a:gd name="T2" fmla="*/ 29 w 671"/>
                <a:gd name="T3" fmla="*/ 0 h 485"/>
                <a:gd name="T4" fmla="*/ 29 w 671"/>
                <a:gd name="T5" fmla="*/ 22 h 485"/>
                <a:gd name="T6" fmla="*/ 41 w 671"/>
                <a:gd name="T7" fmla="*/ 41 h 485"/>
                <a:gd name="T8" fmla="*/ 6 w 671"/>
                <a:gd name="T9" fmla="*/ 92 h 485"/>
                <a:gd name="T10" fmla="*/ 6 w 671"/>
                <a:gd name="T11" fmla="*/ 105 h 485"/>
                <a:gd name="T12" fmla="*/ 18 w 671"/>
                <a:gd name="T13" fmla="*/ 122 h 485"/>
                <a:gd name="T14" fmla="*/ 53 w 671"/>
                <a:gd name="T15" fmla="*/ 140 h 485"/>
                <a:gd name="T16" fmla="*/ 48 w 671"/>
                <a:gd name="T17" fmla="*/ 157 h 485"/>
                <a:gd name="T18" fmla="*/ 24 w 671"/>
                <a:gd name="T19" fmla="*/ 146 h 485"/>
                <a:gd name="T20" fmla="*/ 13 w 671"/>
                <a:gd name="T21" fmla="*/ 134 h 485"/>
                <a:gd name="T22" fmla="*/ 0 w 671"/>
                <a:gd name="T23" fmla="*/ 151 h 485"/>
                <a:gd name="T24" fmla="*/ 24 w 671"/>
                <a:gd name="T25" fmla="*/ 197 h 485"/>
                <a:gd name="T26" fmla="*/ 18 w 671"/>
                <a:gd name="T27" fmla="*/ 210 h 485"/>
                <a:gd name="T28" fmla="*/ 18 w 671"/>
                <a:gd name="T29" fmla="*/ 221 h 485"/>
                <a:gd name="T30" fmla="*/ 41 w 671"/>
                <a:gd name="T31" fmla="*/ 250 h 485"/>
                <a:gd name="T32" fmla="*/ 48 w 671"/>
                <a:gd name="T33" fmla="*/ 309 h 485"/>
                <a:gd name="T34" fmla="*/ 18 w 671"/>
                <a:gd name="T35" fmla="*/ 326 h 485"/>
                <a:gd name="T36" fmla="*/ 29 w 671"/>
                <a:gd name="T37" fmla="*/ 350 h 485"/>
                <a:gd name="T38" fmla="*/ 64 w 671"/>
                <a:gd name="T39" fmla="*/ 350 h 485"/>
                <a:gd name="T40" fmla="*/ 94 w 671"/>
                <a:gd name="T41" fmla="*/ 379 h 485"/>
                <a:gd name="T42" fmla="*/ 111 w 671"/>
                <a:gd name="T43" fmla="*/ 379 h 485"/>
                <a:gd name="T44" fmla="*/ 158 w 671"/>
                <a:gd name="T45" fmla="*/ 425 h 485"/>
                <a:gd name="T46" fmla="*/ 175 w 671"/>
                <a:gd name="T47" fmla="*/ 414 h 485"/>
                <a:gd name="T48" fmla="*/ 234 w 671"/>
                <a:gd name="T49" fmla="*/ 442 h 485"/>
                <a:gd name="T50" fmla="*/ 250 w 671"/>
                <a:gd name="T51" fmla="*/ 442 h 485"/>
                <a:gd name="T52" fmla="*/ 274 w 671"/>
                <a:gd name="T53" fmla="*/ 431 h 485"/>
                <a:gd name="T54" fmla="*/ 350 w 671"/>
                <a:gd name="T55" fmla="*/ 449 h 485"/>
                <a:gd name="T56" fmla="*/ 379 w 671"/>
                <a:gd name="T57" fmla="*/ 442 h 485"/>
                <a:gd name="T58" fmla="*/ 403 w 671"/>
                <a:gd name="T59" fmla="*/ 472 h 485"/>
                <a:gd name="T60" fmla="*/ 432 w 671"/>
                <a:gd name="T61" fmla="*/ 472 h 485"/>
                <a:gd name="T62" fmla="*/ 443 w 671"/>
                <a:gd name="T63" fmla="*/ 466 h 485"/>
                <a:gd name="T64" fmla="*/ 460 w 671"/>
                <a:gd name="T65" fmla="*/ 472 h 485"/>
                <a:gd name="T66" fmla="*/ 502 w 671"/>
                <a:gd name="T67" fmla="*/ 484 h 485"/>
                <a:gd name="T68" fmla="*/ 502 w 671"/>
                <a:gd name="T69" fmla="*/ 455 h 485"/>
                <a:gd name="T70" fmla="*/ 537 w 671"/>
                <a:gd name="T71" fmla="*/ 449 h 485"/>
                <a:gd name="T72" fmla="*/ 537 w 671"/>
                <a:gd name="T73" fmla="*/ 420 h 485"/>
                <a:gd name="T74" fmla="*/ 524 w 671"/>
                <a:gd name="T75" fmla="*/ 344 h 485"/>
                <a:gd name="T76" fmla="*/ 502 w 671"/>
                <a:gd name="T77" fmla="*/ 355 h 485"/>
                <a:gd name="T78" fmla="*/ 489 w 671"/>
                <a:gd name="T79" fmla="*/ 355 h 485"/>
                <a:gd name="T80" fmla="*/ 454 w 671"/>
                <a:gd name="T81" fmla="*/ 297 h 485"/>
                <a:gd name="T82" fmla="*/ 548 w 671"/>
                <a:gd name="T83" fmla="*/ 210 h 485"/>
                <a:gd name="T84" fmla="*/ 629 w 671"/>
                <a:gd name="T85" fmla="*/ 134 h 485"/>
                <a:gd name="T86" fmla="*/ 670 w 671"/>
                <a:gd name="T87" fmla="*/ 46 h 485"/>
                <a:gd name="T88" fmla="*/ 647 w 671"/>
                <a:gd name="T89" fmla="*/ 0 h 48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71"/>
                <a:gd name="T136" fmla="*/ 0 h 485"/>
                <a:gd name="T137" fmla="*/ 671 w 671"/>
                <a:gd name="T138" fmla="*/ 485 h 48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71" h="485">
                  <a:moveTo>
                    <a:pt x="647" y="0"/>
                  </a:moveTo>
                  <a:lnTo>
                    <a:pt x="29" y="0"/>
                  </a:lnTo>
                  <a:lnTo>
                    <a:pt x="29" y="22"/>
                  </a:lnTo>
                  <a:lnTo>
                    <a:pt x="41" y="41"/>
                  </a:lnTo>
                  <a:lnTo>
                    <a:pt x="6" y="92"/>
                  </a:lnTo>
                  <a:lnTo>
                    <a:pt x="6" y="105"/>
                  </a:lnTo>
                  <a:lnTo>
                    <a:pt x="18" y="122"/>
                  </a:lnTo>
                  <a:lnTo>
                    <a:pt x="53" y="140"/>
                  </a:lnTo>
                  <a:lnTo>
                    <a:pt x="48" y="157"/>
                  </a:lnTo>
                  <a:lnTo>
                    <a:pt x="24" y="146"/>
                  </a:lnTo>
                  <a:lnTo>
                    <a:pt x="13" y="134"/>
                  </a:lnTo>
                  <a:lnTo>
                    <a:pt x="0" y="151"/>
                  </a:lnTo>
                  <a:lnTo>
                    <a:pt x="24" y="197"/>
                  </a:lnTo>
                  <a:lnTo>
                    <a:pt x="18" y="210"/>
                  </a:lnTo>
                  <a:lnTo>
                    <a:pt x="18" y="221"/>
                  </a:lnTo>
                  <a:lnTo>
                    <a:pt x="41" y="250"/>
                  </a:lnTo>
                  <a:lnTo>
                    <a:pt x="48" y="309"/>
                  </a:lnTo>
                  <a:lnTo>
                    <a:pt x="18" y="326"/>
                  </a:lnTo>
                  <a:lnTo>
                    <a:pt x="29" y="350"/>
                  </a:lnTo>
                  <a:lnTo>
                    <a:pt x="64" y="350"/>
                  </a:lnTo>
                  <a:lnTo>
                    <a:pt x="94" y="379"/>
                  </a:lnTo>
                  <a:lnTo>
                    <a:pt x="111" y="379"/>
                  </a:lnTo>
                  <a:lnTo>
                    <a:pt x="158" y="425"/>
                  </a:lnTo>
                  <a:lnTo>
                    <a:pt x="175" y="414"/>
                  </a:lnTo>
                  <a:lnTo>
                    <a:pt x="234" y="442"/>
                  </a:lnTo>
                  <a:lnTo>
                    <a:pt x="250" y="442"/>
                  </a:lnTo>
                  <a:lnTo>
                    <a:pt x="274" y="431"/>
                  </a:lnTo>
                  <a:lnTo>
                    <a:pt x="350" y="449"/>
                  </a:lnTo>
                  <a:lnTo>
                    <a:pt x="379" y="442"/>
                  </a:lnTo>
                  <a:lnTo>
                    <a:pt x="403" y="472"/>
                  </a:lnTo>
                  <a:lnTo>
                    <a:pt x="432" y="472"/>
                  </a:lnTo>
                  <a:lnTo>
                    <a:pt x="443" y="466"/>
                  </a:lnTo>
                  <a:lnTo>
                    <a:pt x="460" y="472"/>
                  </a:lnTo>
                  <a:lnTo>
                    <a:pt x="502" y="484"/>
                  </a:lnTo>
                  <a:lnTo>
                    <a:pt x="502" y="455"/>
                  </a:lnTo>
                  <a:lnTo>
                    <a:pt x="537" y="449"/>
                  </a:lnTo>
                  <a:lnTo>
                    <a:pt x="537" y="420"/>
                  </a:lnTo>
                  <a:lnTo>
                    <a:pt x="524" y="344"/>
                  </a:lnTo>
                  <a:lnTo>
                    <a:pt x="502" y="355"/>
                  </a:lnTo>
                  <a:lnTo>
                    <a:pt x="489" y="355"/>
                  </a:lnTo>
                  <a:lnTo>
                    <a:pt x="454" y="297"/>
                  </a:lnTo>
                  <a:lnTo>
                    <a:pt x="548" y="210"/>
                  </a:lnTo>
                  <a:lnTo>
                    <a:pt x="629" y="134"/>
                  </a:lnTo>
                  <a:lnTo>
                    <a:pt x="670" y="46"/>
                  </a:lnTo>
                  <a:lnTo>
                    <a:pt x="647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104" y="2448"/>
              <a:ext cx="65" cy="135"/>
            </a:xfrm>
            <a:custGeom>
              <a:avLst/>
              <a:gdLst>
                <a:gd name="T0" fmla="*/ 24 w 65"/>
                <a:gd name="T1" fmla="*/ 0 h 135"/>
                <a:gd name="T2" fmla="*/ 18 w 65"/>
                <a:gd name="T3" fmla="*/ 0 h 135"/>
                <a:gd name="T4" fmla="*/ 18 w 65"/>
                <a:gd name="T5" fmla="*/ 30 h 135"/>
                <a:gd name="T6" fmla="*/ 6 w 65"/>
                <a:gd name="T7" fmla="*/ 46 h 135"/>
                <a:gd name="T8" fmla="*/ 0 w 65"/>
                <a:gd name="T9" fmla="*/ 70 h 135"/>
                <a:gd name="T10" fmla="*/ 6 w 65"/>
                <a:gd name="T11" fmla="*/ 88 h 135"/>
                <a:gd name="T12" fmla="*/ 13 w 65"/>
                <a:gd name="T13" fmla="*/ 105 h 135"/>
                <a:gd name="T14" fmla="*/ 6 w 65"/>
                <a:gd name="T15" fmla="*/ 123 h 135"/>
                <a:gd name="T16" fmla="*/ 13 w 65"/>
                <a:gd name="T17" fmla="*/ 134 h 135"/>
                <a:gd name="T18" fmla="*/ 24 w 65"/>
                <a:gd name="T19" fmla="*/ 123 h 135"/>
                <a:gd name="T20" fmla="*/ 24 w 65"/>
                <a:gd name="T21" fmla="*/ 111 h 135"/>
                <a:gd name="T22" fmla="*/ 41 w 65"/>
                <a:gd name="T23" fmla="*/ 105 h 135"/>
                <a:gd name="T24" fmla="*/ 35 w 65"/>
                <a:gd name="T25" fmla="*/ 129 h 135"/>
                <a:gd name="T26" fmla="*/ 64 w 65"/>
                <a:gd name="T27" fmla="*/ 99 h 135"/>
                <a:gd name="T28" fmla="*/ 59 w 65"/>
                <a:gd name="T29" fmla="*/ 99 h 135"/>
                <a:gd name="T30" fmla="*/ 35 w 65"/>
                <a:gd name="T31" fmla="*/ 70 h 135"/>
                <a:gd name="T32" fmla="*/ 30 w 65"/>
                <a:gd name="T33" fmla="*/ 53 h 135"/>
                <a:gd name="T34" fmla="*/ 35 w 65"/>
                <a:gd name="T35" fmla="*/ 41 h 135"/>
                <a:gd name="T36" fmla="*/ 35 w 65"/>
                <a:gd name="T37" fmla="*/ 24 h 135"/>
                <a:gd name="T38" fmla="*/ 30 w 65"/>
                <a:gd name="T39" fmla="*/ 11 h 135"/>
                <a:gd name="T40" fmla="*/ 24 w 65"/>
                <a:gd name="T41" fmla="*/ 0 h 1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135"/>
                <a:gd name="T65" fmla="*/ 65 w 65"/>
                <a:gd name="T66" fmla="*/ 135 h 1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135">
                  <a:moveTo>
                    <a:pt x="24" y="0"/>
                  </a:moveTo>
                  <a:lnTo>
                    <a:pt x="18" y="0"/>
                  </a:lnTo>
                  <a:lnTo>
                    <a:pt x="18" y="30"/>
                  </a:lnTo>
                  <a:lnTo>
                    <a:pt x="6" y="46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3" y="105"/>
                  </a:lnTo>
                  <a:lnTo>
                    <a:pt x="6" y="123"/>
                  </a:lnTo>
                  <a:lnTo>
                    <a:pt x="13" y="134"/>
                  </a:lnTo>
                  <a:lnTo>
                    <a:pt x="24" y="123"/>
                  </a:lnTo>
                  <a:lnTo>
                    <a:pt x="24" y="111"/>
                  </a:lnTo>
                  <a:lnTo>
                    <a:pt x="41" y="105"/>
                  </a:lnTo>
                  <a:lnTo>
                    <a:pt x="35" y="129"/>
                  </a:lnTo>
                  <a:lnTo>
                    <a:pt x="64" y="99"/>
                  </a:lnTo>
                  <a:lnTo>
                    <a:pt x="59" y="99"/>
                  </a:lnTo>
                  <a:lnTo>
                    <a:pt x="35" y="70"/>
                  </a:lnTo>
                  <a:lnTo>
                    <a:pt x="30" y="53"/>
                  </a:lnTo>
                  <a:lnTo>
                    <a:pt x="35" y="41"/>
                  </a:lnTo>
                  <a:lnTo>
                    <a:pt x="35" y="24"/>
                  </a:lnTo>
                  <a:lnTo>
                    <a:pt x="30" y="11"/>
                  </a:lnTo>
                  <a:lnTo>
                    <a:pt x="24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781425" y="2824838"/>
            <a:ext cx="552450" cy="752475"/>
            <a:chOff x="1860" y="2163"/>
            <a:chExt cx="269" cy="36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082" y="2314"/>
              <a:ext cx="41" cy="89"/>
            </a:xfrm>
            <a:custGeom>
              <a:avLst/>
              <a:gdLst>
                <a:gd name="T0" fmla="*/ 35 w 41"/>
                <a:gd name="T1" fmla="*/ 0 h 89"/>
                <a:gd name="T2" fmla="*/ 17 w 41"/>
                <a:gd name="T3" fmla="*/ 0 h 89"/>
                <a:gd name="T4" fmla="*/ 5 w 41"/>
                <a:gd name="T5" fmla="*/ 12 h 89"/>
                <a:gd name="T6" fmla="*/ 5 w 41"/>
                <a:gd name="T7" fmla="*/ 40 h 89"/>
                <a:gd name="T8" fmla="*/ 0 w 41"/>
                <a:gd name="T9" fmla="*/ 70 h 89"/>
                <a:gd name="T10" fmla="*/ 17 w 41"/>
                <a:gd name="T11" fmla="*/ 88 h 89"/>
                <a:gd name="T12" fmla="*/ 28 w 41"/>
                <a:gd name="T13" fmla="*/ 88 h 89"/>
                <a:gd name="T14" fmla="*/ 35 w 41"/>
                <a:gd name="T15" fmla="*/ 75 h 89"/>
                <a:gd name="T16" fmla="*/ 22 w 41"/>
                <a:gd name="T17" fmla="*/ 64 h 89"/>
                <a:gd name="T18" fmla="*/ 22 w 41"/>
                <a:gd name="T19" fmla="*/ 53 h 89"/>
                <a:gd name="T20" fmla="*/ 40 w 41"/>
                <a:gd name="T21" fmla="*/ 53 h 89"/>
                <a:gd name="T22" fmla="*/ 40 w 41"/>
                <a:gd name="T23" fmla="*/ 47 h 89"/>
                <a:gd name="T24" fmla="*/ 35 w 41"/>
                <a:gd name="T25" fmla="*/ 40 h 89"/>
                <a:gd name="T26" fmla="*/ 28 w 41"/>
                <a:gd name="T27" fmla="*/ 29 h 89"/>
                <a:gd name="T28" fmla="*/ 35 w 41"/>
                <a:gd name="T29" fmla="*/ 24 h 89"/>
                <a:gd name="T30" fmla="*/ 35 w 41"/>
                <a:gd name="T31" fmla="*/ 0 h 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"/>
                <a:gd name="T49" fmla="*/ 0 h 89"/>
                <a:gd name="T50" fmla="*/ 41 w 41"/>
                <a:gd name="T51" fmla="*/ 89 h 8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" h="89">
                  <a:moveTo>
                    <a:pt x="35" y="0"/>
                  </a:moveTo>
                  <a:lnTo>
                    <a:pt x="17" y="0"/>
                  </a:lnTo>
                  <a:lnTo>
                    <a:pt x="5" y="12"/>
                  </a:lnTo>
                  <a:lnTo>
                    <a:pt x="5" y="40"/>
                  </a:lnTo>
                  <a:lnTo>
                    <a:pt x="0" y="70"/>
                  </a:lnTo>
                  <a:lnTo>
                    <a:pt x="17" y="88"/>
                  </a:lnTo>
                  <a:lnTo>
                    <a:pt x="28" y="88"/>
                  </a:lnTo>
                  <a:lnTo>
                    <a:pt x="35" y="75"/>
                  </a:lnTo>
                  <a:lnTo>
                    <a:pt x="22" y="64"/>
                  </a:lnTo>
                  <a:lnTo>
                    <a:pt x="22" y="53"/>
                  </a:lnTo>
                  <a:lnTo>
                    <a:pt x="40" y="53"/>
                  </a:lnTo>
                  <a:lnTo>
                    <a:pt x="40" y="47"/>
                  </a:lnTo>
                  <a:lnTo>
                    <a:pt x="35" y="40"/>
                  </a:lnTo>
                  <a:lnTo>
                    <a:pt x="28" y="29"/>
                  </a:lnTo>
                  <a:lnTo>
                    <a:pt x="35" y="24"/>
                  </a:lnTo>
                  <a:lnTo>
                    <a:pt x="35" y="0"/>
                  </a:lnTo>
                </a:path>
              </a:pathLst>
            </a:custGeom>
            <a:grp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860" y="2163"/>
              <a:ext cx="269" cy="367"/>
            </a:xfrm>
            <a:custGeom>
              <a:avLst/>
              <a:gdLst>
                <a:gd name="T0" fmla="*/ 244 w 269"/>
                <a:gd name="T1" fmla="*/ 17 h 367"/>
                <a:gd name="T2" fmla="*/ 233 w 269"/>
                <a:gd name="T3" fmla="*/ 5 h 367"/>
                <a:gd name="T4" fmla="*/ 215 w 269"/>
                <a:gd name="T5" fmla="*/ 0 h 367"/>
                <a:gd name="T6" fmla="*/ 215 w 269"/>
                <a:gd name="T7" fmla="*/ 40 h 367"/>
                <a:gd name="T8" fmla="*/ 209 w 269"/>
                <a:gd name="T9" fmla="*/ 92 h 367"/>
                <a:gd name="T10" fmla="*/ 192 w 269"/>
                <a:gd name="T11" fmla="*/ 57 h 367"/>
                <a:gd name="T12" fmla="*/ 145 w 269"/>
                <a:gd name="T13" fmla="*/ 105 h 367"/>
                <a:gd name="T14" fmla="*/ 134 w 269"/>
                <a:gd name="T15" fmla="*/ 156 h 367"/>
                <a:gd name="T16" fmla="*/ 104 w 269"/>
                <a:gd name="T17" fmla="*/ 156 h 367"/>
                <a:gd name="T18" fmla="*/ 69 w 269"/>
                <a:gd name="T19" fmla="*/ 204 h 367"/>
                <a:gd name="T20" fmla="*/ 47 w 269"/>
                <a:gd name="T21" fmla="*/ 204 h 367"/>
                <a:gd name="T22" fmla="*/ 18 w 269"/>
                <a:gd name="T23" fmla="*/ 250 h 367"/>
                <a:gd name="T24" fmla="*/ 0 w 269"/>
                <a:gd name="T25" fmla="*/ 280 h 367"/>
                <a:gd name="T26" fmla="*/ 0 w 269"/>
                <a:gd name="T27" fmla="*/ 291 h 367"/>
                <a:gd name="T28" fmla="*/ 110 w 269"/>
                <a:gd name="T29" fmla="*/ 291 h 367"/>
                <a:gd name="T30" fmla="*/ 110 w 269"/>
                <a:gd name="T31" fmla="*/ 366 h 367"/>
                <a:gd name="T32" fmla="*/ 209 w 269"/>
                <a:gd name="T33" fmla="*/ 366 h 367"/>
                <a:gd name="T34" fmla="*/ 209 w 269"/>
                <a:gd name="T35" fmla="*/ 344 h 367"/>
                <a:gd name="T36" fmla="*/ 239 w 269"/>
                <a:gd name="T37" fmla="*/ 274 h 367"/>
                <a:gd name="T38" fmla="*/ 227 w 269"/>
                <a:gd name="T39" fmla="*/ 245 h 367"/>
                <a:gd name="T40" fmla="*/ 222 w 269"/>
                <a:gd name="T41" fmla="*/ 256 h 367"/>
                <a:gd name="T42" fmla="*/ 198 w 269"/>
                <a:gd name="T43" fmla="*/ 261 h 367"/>
                <a:gd name="T44" fmla="*/ 192 w 269"/>
                <a:gd name="T45" fmla="*/ 233 h 367"/>
                <a:gd name="T46" fmla="*/ 180 w 269"/>
                <a:gd name="T47" fmla="*/ 186 h 367"/>
                <a:gd name="T48" fmla="*/ 192 w 269"/>
                <a:gd name="T49" fmla="*/ 204 h 367"/>
                <a:gd name="T50" fmla="*/ 209 w 269"/>
                <a:gd name="T51" fmla="*/ 226 h 367"/>
                <a:gd name="T52" fmla="*/ 209 w 269"/>
                <a:gd name="T53" fmla="*/ 191 h 367"/>
                <a:gd name="T54" fmla="*/ 215 w 269"/>
                <a:gd name="T55" fmla="*/ 151 h 367"/>
                <a:gd name="T56" fmla="*/ 204 w 269"/>
                <a:gd name="T57" fmla="*/ 134 h 367"/>
                <a:gd name="T58" fmla="*/ 204 w 269"/>
                <a:gd name="T59" fmla="*/ 127 h 367"/>
                <a:gd name="T60" fmla="*/ 215 w 269"/>
                <a:gd name="T61" fmla="*/ 127 h 367"/>
                <a:gd name="T62" fmla="*/ 227 w 269"/>
                <a:gd name="T63" fmla="*/ 140 h 367"/>
                <a:gd name="T64" fmla="*/ 262 w 269"/>
                <a:gd name="T65" fmla="*/ 127 h 367"/>
                <a:gd name="T66" fmla="*/ 268 w 269"/>
                <a:gd name="T67" fmla="*/ 116 h 367"/>
                <a:gd name="T68" fmla="*/ 257 w 269"/>
                <a:gd name="T69" fmla="*/ 86 h 367"/>
                <a:gd name="T70" fmla="*/ 244 w 269"/>
                <a:gd name="T71" fmla="*/ 75 h 367"/>
                <a:gd name="T72" fmla="*/ 244 w 269"/>
                <a:gd name="T73" fmla="*/ 17 h 3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9"/>
                <a:gd name="T112" fmla="*/ 0 h 367"/>
                <a:gd name="T113" fmla="*/ 269 w 269"/>
                <a:gd name="T114" fmla="*/ 367 h 36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9" h="367">
                  <a:moveTo>
                    <a:pt x="244" y="17"/>
                  </a:moveTo>
                  <a:lnTo>
                    <a:pt x="233" y="5"/>
                  </a:lnTo>
                  <a:lnTo>
                    <a:pt x="215" y="0"/>
                  </a:lnTo>
                  <a:lnTo>
                    <a:pt x="215" y="40"/>
                  </a:lnTo>
                  <a:lnTo>
                    <a:pt x="209" y="92"/>
                  </a:lnTo>
                  <a:lnTo>
                    <a:pt x="192" y="57"/>
                  </a:lnTo>
                  <a:lnTo>
                    <a:pt x="145" y="105"/>
                  </a:lnTo>
                  <a:lnTo>
                    <a:pt x="134" y="156"/>
                  </a:lnTo>
                  <a:lnTo>
                    <a:pt x="104" y="156"/>
                  </a:lnTo>
                  <a:lnTo>
                    <a:pt x="69" y="204"/>
                  </a:lnTo>
                  <a:lnTo>
                    <a:pt x="47" y="204"/>
                  </a:lnTo>
                  <a:lnTo>
                    <a:pt x="18" y="250"/>
                  </a:lnTo>
                  <a:lnTo>
                    <a:pt x="0" y="280"/>
                  </a:lnTo>
                  <a:lnTo>
                    <a:pt x="0" y="291"/>
                  </a:lnTo>
                  <a:lnTo>
                    <a:pt x="110" y="291"/>
                  </a:lnTo>
                  <a:lnTo>
                    <a:pt x="110" y="366"/>
                  </a:lnTo>
                  <a:lnTo>
                    <a:pt x="209" y="366"/>
                  </a:lnTo>
                  <a:lnTo>
                    <a:pt x="209" y="344"/>
                  </a:lnTo>
                  <a:lnTo>
                    <a:pt x="239" y="274"/>
                  </a:lnTo>
                  <a:lnTo>
                    <a:pt x="227" y="245"/>
                  </a:lnTo>
                  <a:lnTo>
                    <a:pt x="222" y="256"/>
                  </a:lnTo>
                  <a:lnTo>
                    <a:pt x="198" y="261"/>
                  </a:lnTo>
                  <a:lnTo>
                    <a:pt x="192" y="233"/>
                  </a:lnTo>
                  <a:lnTo>
                    <a:pt x="180" y="186"/>
                  </a:lnTo>
                  <a:lnTo>
                    <a:pt x="192" y="204"/>
                  </a:lnTo>
                  <a:lnTo>
                    <a:pt x="209" y="226"/>
                  </a:lnTo>
                  <a:lnTo>
                    <a:pt x="209" y="191"/>
                  </a:lnTo>
                  <a:lnTo>
                    <a:pt x="215" y="151"/>
                  </a:lnTo>
                  <a:lnTo>
                    <a:pt x="204" y="134"/>
                  </a:lnTo>
                  <a:lnTo>
                    <a:pt x="204" y="127"/>
                  </a:lnTo>
                  <a:lnTo>
                    <a:pt x="215" y="127"/>
                  </a:lnTo>
                  <a:lnTo>
                    <a:pt x="227" y="140"/>
                  </a:lnTo>
                  <a:lnTo>
                    <a:pt x="262" y="127"/>
                  </a:lnTo>
                  <a:lnTo>
                    <a:pt x="268" y="116"/>
                  </a:lnTo>
                  <a:lnTo>
                    <a:pt x="257" y="86"/>
                  </a:lnTo>
                  <a:lnTo>
                    <a:pt x="244" y="75"/>
                  </a:lnTo>
                  <a:lnTo>
                    <a:pt x="244" y="17"/>
                  </a:lnTo>
                </a:path>
              </a:pathLst>
            </a:custGeom>
            <a:grp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964849" y="3594485"/>
            <a:ext cx="1423128" cy="961302"/>
            <a:chOff x="1953" y="2529"/>
            <a:chExt cx="694" cy="469"/>
          </a:xfrm>
          <a:solidFill>
            <a:srgbClr val="92D050"/>
          </a:solidFill>
        </p:grpSpPr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004" y="2583"/>
              <a:ext cx="643" cy="415"/>
            </a:xfrm>
            <a:custGeom>
              <a:avLst/>
              <a:gdLst>
                <a:gd name="T0" fmla="*/ 642 w 643"/>
                <a:gd name="T1" fmla="*/ 158 h 415"/>
                <a:gd name="T2" fmla="*/ 583 w 643"/>
                <a:gd name="T3" fmla="*/ 140 h 415"/>
                <a:gd name="T4" fmla="*/ 572 w 643"/>
                <a:gd name="T5" fmla="*/ 146 h 415"/>
                <a:gd name="T6" fmla="*/ 543 w 643"/>
                <a:gd name="T7" fmla="*/ 146 h 415"/>
                <a:gd name="T8" fmla="*/ 519 w 643"/>
                <a:gd name="T9" fmla="*/ 116 h 415"/>
                <a:gd name="T10" fmla="*/ 490 w 643"/>
                <a:gd name="T11" fmla="*/ 123 h 415"/>
                <a:gd name="T12" fmla="*/ 414 w 643"/>
                <a:gd name="T13" fmla="*/ 105 h 415"/>
                <a:gd name="T14" fmla="*/ 390 w 643"/>
                <a:gd name="T15" fmla="*/ 116 h 415"/>
                <a:gd name="T16" fmla="*/ 374 w 643"/>
                <a:gd name="T17" fmla="*/ 116 h 415"/>
                <a:gd name="T18" fmla="*/ 315 w 643"/>
                <a:gd name="T19" fmla="*/ 88 h 415"/>
                <a:gd name="T20" fmla="*/ 298 w 643"/>
                <a:gd name="T21" fmla="*/ 99 h 415"/>
                <a:gd name="T22" fmla="*/ 251 w 643"/>
                <a:gd name="T23" fmla="*/ 53 h 415"/>
                <a:gd name="T24" fmla="*/ 234 w 643"/>
                <a:gd name="T25" fmla="*/ 53 h 415"/>
                <a:gd name="T26" fmla="*/ 204 w 643"/>
                <a:gd name="T27" fmla="*/ 24 h 415"/>
                <a:gd name="T28" fmla="*/ 169 w 643"/>
                <a:gd name="T29" fmla="*/ 24 h 415"/>
                <a:gd name="T30" fmla="*/ 158 w 643"/>
                <a:gd name="T31" fmla="*/ 0 h 415"/>
                <a:gd name="T32" fmla="*/ 140 w 643"/>
                <a:gd name="T33" fmla="*/ 6 h 415"/>
                <a:gd name="T34" fmla="*/ 153 w 643"/>
                <a:gd name="T35" fmla="*/ 29 h 415"/>
                <a:gd name="T36" fmla="*/ 135 w 643"/>
                <a:gd name="T37" fmla="*/ 41 h 415"/>
                <a:gd name="T38" fmla="*/ 100 w 643"/>
                <a:gd name="T39" fmla="*/ 11 h 415"/>
                <a:gd name="T40" fmla="*/ 100 w 643"/>
                <a:gd name="T41" fmla="*/ 29 h 415"/>
                <a:gd name="T42" fmla="*/ 70 w 643"/>
                <a:gd name="T43" fmla="*/ 59 h 415"/>
                <a:gd name="T44" fmla="*/ 48 w 643"/>
                <a:gd name="T45" fmla="*/ 105 h 415"/>
                <a:gd name="T46" fmla="*/ 35 w 643"/>
                <a:gd name="T47" fmla="*/ 134 h 415"/>
                <a:gd name="T48" fmla="*/ 19 w 643"/>
                <a:gd name="T49" fmla="*/ 134 h 415"/>
                <a:gd name="T50" fmla="*/ 0 w 643"/>
                <a:gd name="T51" fmla="*/ 151 h 415"/>
                <a:gd name="T52" fmla="*/ 6 w 643"/>
                <a:gd name="T53" fmla="*/ 175 h 415"/>
                <a:gd name="T54" fmla="*/ 30 w 643"/>
                <a:gd name="T55" fmla="*/ 234 h 415"/>
                <a:gd name="T56" fmla="*/ 65 w 643"/>
                <a:gd name="T57" fmla="*/ 245 h 415"/>
                <a:gd name="T58" fmla="*/ 94 w 643"/>
                <a:gd name="T59" fmla="*/ 309 h 415"/>
                <a:gd name="T60" fmla="*/ 123 w 643"/>
                <a:gd name="T61" fmla="*/ 326 h 415"/>
                <a:gd name="T62" fmla="*/ 164 w 643"/>
                <a:gd name="T63" fmla="*/ 326 h 415"/>
                <a:gd name="T64" fmla="*/ 193 w 643"/>
                <a:gd name="T65" fmla="*/ 355 h 415"/>
                <a:gd name="T66" fmla="*/ 234 w 643"/>
                <a:gd name="T67" fmla="*/ 379 h 415"/>
                <a:gd name="T68" fmla="*/ 327 w 643"/>
                <a:gd name="T69" fmla="*/ 403 h 415"/>
                <a:gd name="T70" fmla="*/ 339 w 643"/>
                <a:gd name="T71" fmla="*/ 397 h 415"/>
                <a:gd name="T72" fmla="*/ 409 w 643"/>
                <a:gd name="T73" fmla="*/ 414 h 415"/>
                <a:gd name="T74" fmla="*/ 443 w 643"/>
                <a:gd name="T75" fmla="*/ 379 h 415"/>
                <a:gd name="T76" fmla="*/ 607 w 643"/>
                <a:gd name="T77" fmla="*/ 379 h 415"/>
                <a:gd name="T78" fmla="*/ 578 w 643"/>
                <a:gd name="T79" fmla="*/ 291 h 415"/>
                <a:gd name="T80" fmla="*/ 642 w 643"/>
                <a:gd name="T81" fmla="*/ 221 h 415"/>
                <a:gd name="T82" fmla="*/ 635 w 643"/>
                <a:gd name="T83" fmla="*/ 180 h 415"/>
                <a:gd name="T84" fmla="*/ 642 w 643"/>
                <a:gd name="T85" fmla="*/ 158 h 41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43"/>
                <a:gd name="T130" fmla="*/ 0 h 415"/>
                <a:gd name="T131" fmla="*/ 643 w 643"/>
                <a:gd name="T132" fmla="*/ 415 h 41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43" h="415">
                  <a:moveTo>
                    <a:pt x="642" y="158"/>
                  </a:moveTo>
                  <a:lnTo>
                    <a:pt x="583" y="140"/>
                  </a:lnTo>
                  <a:lnTo>
                    <a:pt x="572" y="146"/>
                  </a:lnTo>
                  <a:lnTo>
                    <a:pt x="543" y="146"/>
                  </a:lnTo>
                  <a:lnTo>
                    <a:pt x="519" y="116"/>
                  </a:lnTo>
                  <a:lnTo>
                    <a:pt x="490" y="123"/>
                  </a:lnTo>
                  <a:lnTo>
                    <a:pt x="414" y="105"/>
                  </a:lnTo>
                  <a:lnTo>
                    <a:pt x="390" y="116"/>
                  </a:lnTo>
                  <a:lnTo>
                    <a:pt x="374" y="116"/>
                  </a:lnTo>
                  <a:lnTo>
                    <a:pt x="315" y="88"/>
                  </a:lnTo>
                  <a:lnTo>
                    <a:pt x="298" y="99"/>
                  </a:lnTo>
                  <a:lnTo>
                    <a:pt x="251" y="53"/>
                  </a:lnTo>
                  <a:lnTo>
                    <a:pt x="234" y="53"/>
                  </a:lnTo>
                  <a:lnTo>
                    <a:pt x="204" y="24"/>
                  </a:lnTo>
                  <a:lnTo>
                    <a:pt x="169" y="24"/>
                  </a:lnTo>
                  <a:lnTo>
                    <a:pt x="158" y="0"/>
                  </a:lnTo>
                  <a:lnTo>
                    <a:pt x="140" y="6"/>
                  </a:lnTo>
                  <a:lnTo>
                    <a:pt x="153" y="29"/>
                  </a:lnTo>
                  <a:lnTo>
                    <a:pt x="135" y="41"/>
                  </a:lnTo>
                  <a:lnTo>
                    <a:pt x="100" y="11"/>
                  </a:lnTo>
                  <a:lnTo>
                    <a:pt x="100" y="29"/>
                  </a:lnTo>
                  <a:lnTo>
                    <a:pt x="70" y="59"/>
                  </a:lnTo>
                  <a:lnTo>
                    <a:pt x="48" y="105"/>
                  </a:lnTo>
                  <a:lnTo>
                    <a:pt x="35" y="134"/>
                  </a:lnTo>
                  <a:lnTo>
                    <a:pt x="19" y="134"/>
                  </a:lnTo>
                  <a:lnTo>
                    <a:pt x="0" y="151"/>
                  </a:lnTo>
                  <a:lnTo>
                    <a:pt x="6" y="175"/>
                  </a:lnTo>
                  <a:lnTo>
                    <a:pt x="30" y="234"/>
                  </a:lnTo>
                  <a:lnTo>
                    <a:pt x="65" y="245"/>
                  </a:lnTo>
                  <a:lnTo>
                    <a:pt x="94" y="309"/>
                  </a:lnTo>
                  <a:lnTo>
                    <a:pt x="123" y="326"/>
                  </a:lnTo>
                  <a:lnTo>
                    <a:pt x="164" y="326"/>
                  </a:lnTo>
                  <a:lnTo>
                    <a:pt x="193" y="355"/>
                  </a:lnTo>
                  <a:lnTo>
                    <a:pt x="234" y="379"/>
                  </a:lnTo>
                  <a:lnTo>
                    <a:pt x="327" y="403"/>
                  </a:lnTo>
                  <a:lnTo>
                    <a:pt x="339" y="397"/>
                  </a:lnTo>
                  <a:lnTo>
                    <a:pt x="409" y="414"/>
                  </a:lnTo>
                  <a:lnTo>
                    <a:pt x="443" y="379"/>
                  </a:lnTo>
                  <a:lnTo>
                    <a:pt x="607" y="379"/>
                  </a:lnTo>
                  <a:lnTo>
                    <a:pt x="578" y="291"/>
                  </a:lnTo>
                  <a:lnTo>
                    <a:pt x="642" y="221"/>
                  </a:lnTo>
                  <a:lnTo>
                    <a:pt x="635" y="180"/>
                  </a:lnTo>
                  <a:lnTo>
                    <a:pt x="642" y="158"/>
                  </a:lnTo>
                </a:path>
              </a:pathLst>
            </a:custGeom>
            <a:grp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pitchFamily="34" charset="0"/>
              </a:endParaRPr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953" y="2529"/>
              <a:ext cx="130" cy="154"/>
            </a:xfrm>
            <a:custGeom>
              <a:avLst/>
              <a:gdLst>
                <a:gd name="T0" fmla="*/ 116 w 130"/>
                <a:gd name="T1" fmla="*/ 0 h 154"/>
                <a:gd name="T2" fmla="*/ 17 w 130"/>
                <a:gd name="T3" fmla="*/ 0 h 154"/>
                <a:gd name="T4" fmla="*/ 17 w 130"/>
                <a:gd name="T5" fmla="*/ 24 h 154"/>
                <a:gd name="T6" fmla="*/ 24 w 130"/>
                <a:gd name="T7" fmla="*/ 42 h 154"/>
                <a:gd name="T8" fmla="*/ 24 w 130"/>
                <a:gd name="T9" fmla="*/ 53 h 154"/>
                <a:gd name="T10" fmla="*/ 0 w 130"/>
                <a:gd name="T11" fmla="*/ 77 h 154"/>
                <a:gd name="T12" fmla="*/ 0 w 130"/>
                <a:gd name="T13" fmla="*/ 100 h 154"/>
                <a:gd name="T14" fmla="*/ 30 w 130"/>
                <a:gd name="T15" fmla="*/ 153 h 154"/>
                <a:gd name="T16" fmla="*/ 46 w 130"/>
                <a:gd name="T17" fmla="*/ 105 h 154"/>
                <a:gd name="T18" fmla="*/ 52 w 130"/>
                <a:gd name="T19" fmla="*/ 88 h 154"/>
                <a:gd name="T20" fmla="*/ 41 w 130"/>
                <a:gd name="T21" fmla="*/ 77 h 154"/>
                <a:gd name="T22" fmla="*/ 41 w 130"/>
                <a:gd name="T23" fmla="*/ 48 h 154"/>
                <a:gd name="T24" fmla="*/ 59 w 130"/>
                <a:gd name="T25" fmla="*/ 24 h 154"/>
                <a:gd name="T26" fmla="*/ 87 w 130"/>
                <a:gd name="T27" fmla="*/ 13 h 154"/>
                <a:gd name="T28" fmla="*/ 70 w 130"/>
                <a:gd name="T29" fmla="*/ 65 h 154"/>
                <a:gd name="T30" fmla="*/ 87 w 130"/>
                <a:gd name="T31" fmla="*/ 100 h 154"/>
                <a:gd name="T32" fmla="*/ 94 w 130"/>
                <a:gd name="T33" fmla="*/ 70 h 154"/>
                <a:gd name="T34" fmla="*/ 116 w 130"/>
                <a:gd name="T35" fmla="*/ 83 h 154"/>
                <a:gd name="T36" fmla="*/ 129 w 130"/>
                <a:gd name="T37" fmla="*/ 59 h 154"/>
                <a:gd name="T38" fmla="*/ 111 w 130"/>
                <a:gd name="T39" fmla="*/ 35 h 154"/>
                <a:gd name="T40" fmla="*/ 122 w 130"/>
                <a:gd name="T41" fmla="*/ 18 h 154"/>
                <a:gd name="T42" fmla="*/ 116 w 130"/>
                <a:gd name="T43" fmla="*/ 0 h 1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0"/>
                <a:gd name="T67" fmla="*/ 0 h 154"/>
                <a:gd name="T68" fmla="*/ 130 w 130"/>
                <a:gd name="T69" fmla="*/ 154 h 1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0" h="154">
                  <a:moveTo>
                    <a:pt x="116" y="0"/>
                  </a:moveTo>
                  <a:lnTo>
                    <a:pt x="17" y="0"/>
                  </a:lnTo>
                  <a:lnTo>
                    <a:pt x="17" y="24"/>
                  </a:lnTo>
                  <a:lnTo>
                    <a:pt x="24" y="42"/>
                  </a:lnTo>
                  <a:lnTo>
                    <a:pt x="24" y="53"/>
                  </a:lnTo>
                  <a:lnTo>
                    <a:pt x="0" y="77"/>
                  </a:lnTo>
                  <a:lnTo>
                    <a:pt x="0" y="100"/>
                  </a:lnTo>
                  <a:lnTo>
                    <a:pt x="30" y="153"/>
                  </a:lnTo>
                  <a:lnTo>
                    <a:pt x="46" y="105"/>
                  </a:lnTo>
                  <a:lnTo>
                    <a:pt x="52" y="88"/>
                  </a:lnTo>
                  <a:lnTo>
                    <a:pt x="41" y="77"/>
                  </a:lnTo>
                  <a:lnTo>
                    <a:pt x="41" y="48"/>
                  </a:lnTo>
                  <a:lnTo>
                    <a:pt x="59" y="24"/>
                  </a:lnTo>
                  <a:lnTo>
                    <a:pt x="87" y="13"/>
                  </a:lnTo>
                  <a:lnTo>
                    <a:pt x="70" y="65"/>
                  </a:lnTo>
                  <a:lnTo>
                    <a:pt x="87" y="100"/>
                  </a:lnTo>
                  <a:lnTo>
                    <a:pt x="94" y="70"/>
                  </a:lnTo>
                  <a:lnTo>
                    <a:pt x="116" y="83"/>
                  </a:lnTo>
                  <a:lnTo>
                    <a:pt x="129" y="59"/>
                  </a:lnTo>
                  <a:lnTo>
                    <a:pt x="111" y="35"/>
                  </a:lnTo>
                  <a:lnTo>
                    <a:pt x="122" y="18"/>
                  </a:lnTo>
                  <a:lnTo>
                    <a:pt x="116" y="0"/>
                  </a:lnTo>
                </a:path>
              </a:pathLst>
            </a:custGeom>
            <a:grpFill/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25640" name="Freeform 50"/>
          <p:cNvSpPr>
            <a:spLocks/>
          </p:cNvSpPr>
          <p:nvPr/>
        </p:nvSpPr>
        <p:spPr bwMode="auto">
          <a:xfrm>
            <a:off x="3307200" y="3274099"/>
            <a:ext cx="703262" cy="731837"/>
          </a:xfrm>
          <a:custGeom>
            <a:avLst/>
            <a:gdLst>
              <a:gd name="T0" fmla="*/ 2147483646 w 343"/>
              <a:gd name="T1" fmla="*/ 0 h 357"/>
              <a:gd name="T2" fmla="*/ 0 w 343"/>
              <a:gd name="T3" fmla="*/ 0 h 357"/>
              <a:gd name="T4" fmla="*/ 0 w 343"/>
              <a:gd name="T5" fmla="*/ 2147483646 h 357"/>
              <a:gd name="T6" fmla="*/ 2147483646 w 343"/>
              <a:gd name="T7" fmla="*/ 2147483646 h 357"/>
              <a:gd name="T8" fmla="*/ 2147483646 w 343"/>
              <a:gd name="T9" fmla="*/ 2147483646 h 357"/>
              <a:gd name="T10" fmla="*/ 2147483646 w 343"/>
              <a:gd name="T11" fmla="*/ 2147483646 h 357"/>
              <a:gd name="T12" fmla="*/ 2147483646 w 343"/>
              <a:gd name="T13" fmla="*/ 2147483646 h 357"/>
              <a:gd name="T14" fmla="*/ 2147483646 w 343"/>
              <a:gd name="T15" fmla="*/ 2147483646 h 357"/>
              <a:gd name="T16" fmla="*/ 2147483646 w 343"/>
              <a:gd name="T17" fmla="*/ 2147483646 h 357"/>
              <a:gd name="T18" fmla="*/ 2147483646 w 343"/>
              <a:gd name="T19" fmla="*/ 2147483646 h 357"/>
              <a:gd name="T20" fmla="*/ 2147483646 w 343"/>
              <a:gd name="T21" fmla="*/ 2147483646 h 357"/>
              <a:gd name="T22" fmla="*/ 2147483646 w 343"/>
              <a:gd name="T23" fmla="*/ 2147483646 h 357"/>
              <a:gd name="T24" fmla="*/ 2147483646 w 343"/>
              <a:gd name="T25" fmla="*/ 2147483646 h 357"/>
              <a:gd name="T26" fmla="*/ 2147483646 w 343"/>
              <a:gd name="T27" fmla="*/ 2147483646 h 357"/>
              <a:gd name="T28" fmla="*/ 2147483646 w 343"/>
              <a:gd name="T29" fmla="*/ 2147483646 h 357"/>
              <a:gd name="T30" fmla="*/ 2147483646 w 343"/>
              <a:gd name="T31" fmla="*/ 2147483646 h 357"/>
              <a:gd name="T32" fmla="*/ 2147483646 w 343"/>
              <a:gd name="T33" fmla="*/ 2147483646 h 357"/>
              <a:gd name="T34" fmla="*/ 2147483646 w 343"/>
              <a:gd name="T35" fmla="*/ 2147483646 h 357"/>
              <a:gd name="T36" fmla="*/ 2147483646 w 343"/>
              <a:gd name="T37" fmla="*/ 2147483646 h 357"/>
              <a:gd name="T38" fmla="*/ 2147483646 w 343"/>
              <a:gd name="T39" fmla="*/ 2147483646 h 357"/>
              <a:gd name="T40" fmla="*/ 2147483646 w 343"/>
              <a:gd name="T41" fmla="*/ 2147483646 h 357"/>
              <a:gd name="T42" fmla="*/ 2147483646 w 343"/>
              <a:gd name="T43" fmla="*/ 2147483646 h 357"/>
              <a:gd name="T44" fmla="*/ 2147483646 w 343"/>
              <a:gd name="T45" fmla="*/ 2147483646 h 357"/>
              <a:gd name="T46" fmla="*/ 2147483646 w 343"/>
              <a:gd name="T47" fmla="*/ 2147483646 h 357"/>
              <a:gd name="T48" fmla="*/ 2147483646 w 343"/>
              <a:gd name="T49" fmla="*/ 2147483646 h 357"/>
              <a:gd name="T50" fmla="*/ 2147483646 w 343"/>
              <a:gd name="T51" fmla="*/ 2147483646 h 357"/>
              <a:gd name="T52" fmla="*/ 2147483646 w 343"/>
              <a:gd name="T53" fmla="*/ 2147483646 h 357"/>
              <a:gd name="T54" fmla="*/ 2147483646 w 343"/>
              <a:gd name="T55" fmla="*/ 2147483646 h 357"/>
              <a:gd name="T56" fmla="*/ 2147483646 w 343"/>
              <a:gd name="T57" fmla="*/ 2147483646 h 357"/>
              <a:gd name="T58" fmla="*/ 2147483646 w 343"/>
              <a:gd name="T59" fmla="*/ 2147483646 h 357"/>
              <a:gd name="T60" fmla="*/ 2147483646 w 343"/>
              <a:gd name="T61" fmla="*/ 2147483646 h 357"/>
              <a:gd name="T62" fmla="*/ 2147483646 w 343"/>
              <a:gd name="T63" fmla="*/ 0 h 35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43"/>
              <a:gd name="T97" fmla="*/ 0 h 357"/>
              <a:gd name="T98" fmla="*/ 343 w 343"/>
              <a:gd name="T99" fmla="*/ 357 h 35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43" h="357">
                <a:moveTo>
                  <a:pt x="244" y="0"/>
                </a:moveTo>
                <a:lnTo>
                  <a:pt x="0" y="0"/>
                </a:lnTo>
                <a:lnTo>
                  <a:pt x="0" y="251"/>
                </a:lnTo>
                <a:lnTo>
                  <a:pt x="11" y="251"/>
                </a:lnTo>
                <a:lnTo>
                  <a:pt x="11" y="356"/>
                </a:lnTo>
                <a:lnTo>
                  <a:pt x="180" y="356"/>
                </a:lnTo>
                <a:lnTo>
                  <a:pt x="191" y="339"/>
                </a:lnTo>
                <a:lnTo>
                  <a:pt x="191" y="326"/>
                </a:lnTo>
                <a:lnTo>
                  <a:pt x="232" y="309"/>
                </a:lnTo>
                <a:lnTo>
                  <a:pt x="185" y="291"/>
                </a:lnTo>
                <a:lnTo>
                  <a:pt x="185" y="280"/>
                </a:lnTo>
                <a:lnTo>
                  <a:pt x="209" y="245"/>
                </a:lnTo>
                <a:lnTo>
                  <a:pt x="209" y="274"/>
                </a:lnTo>
                <a:lnTo>
                  <a:pt x="250" y="274"/>
                </a:lnTo>
                <a:lnTo>
                  <a:pt x="301" y="216"/>
                </a:lnTo>
                <a:lnTo>
                  <a:pt x="314" y="158"/>
                </a:lnTo>
                <a:lnTo>
                  <a:pt x="342" y="169"/>
                </a:lnTo>
                <a:lnTo>
                  <a:pt x="342" y="76"/>
                </a:lnTo>
                <a:lnTo>
                  <a:pt x="232" y="76"/>
                </a:lnTo>
                <a:lnTo>
                  <a:pt x="226" y="100"/>
                </a:lnTo>
                <a:lnTo>
                  <a:pt x="191" y="140"/>
                </a:lnTo>
                <a:lnTo>
                  <a:pt x="202" y="151"/>
                </a:lnTo>
                <a:lnTo>
                  <a:pt x="279" y="134"/>
                </a:lnTo>
                <a:lnTo>
                  <a:pt x="307" y="123"/>
                </a:lnTo>
                <a:lnTo>
                  <a:pt x="307" y="134"/>
                </a:lnTo>
                <a:lnTo>
                  <a:pt x="244" y="186"/>
                </a:lnTo>
                <a:lnTo>
                  <a:pt x="156" y="186"/>
                </a:lnTo>
                <a:lnTo>
                  <a:pt x="162" y="116"/>
                </a:lnTo>
                <a:lnTo>
                  <a:pt x="174" y="116"/>
                </a:lnTo>
                <a:lnTo>
                  <a:pt x="180" y="100"/>
                </a:lnTo>
                <a:lnTo>
                  <a:pt x="209" y="53"/>
                </a:lnTo>
                <a:lnTo>
                  <a:pt x="24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Freeform 51"/>
          <p:cNvSpPr>
            <a:spLocks/>
          </p:cNvSpPr>
          <p:nvPr/>
        </p:nvSpPr>
        <p:spPr bwMode="auto">
          <a:xfrm>
            <a:off x="2456655" y="3356602"/>
            <a:ext cx="1135063" cy="1017507"/>
          </a:xfrm>
          <a:custGeom>
            <a:avLst/>
            <a:gdLst>
              <a:gd name="T0" fmla="*/ 2147483646 w 554"/>
              <a:gd name="T1" fmla="*/ 2147483646 h 520"/>
              <a:gd name="T2" fmla="*/ 2147483646 w 554"/>
              <a:gd name="T3" fmla="*/ 2147483646 h 520"/>
              <a:gd name="T4" fmla="*/ 2147483646 w 554"/>
              <a:gd name="T5" fmla="*/ 0 h 520"/>
              <a:gd name="T6" fmla="*/ 0 w 554"/>
              <a:gd name="T7" fmla="*/ 0 h 520"/>
              <a:gd name="T8" fmla="*/ 2147483646 w 554"/>
              <a:gd name="T9" fmla="*/ 2147483646 h 520"/>
              <a:gd name="T10" fmla="*/ 2147483646 w 554"/>
              <a:gd name="T11" fmla="*/ 2147483646 h 520"/>
              <a:gd name="T12" fmla="*/ 2147483646 w 554"/>
              <a:gd name="T13" fmla="*/ 2147483646 h 520"/>
              <a:gd name="T14" fmla="*/ 2147483646 w 554"/>
              <a:gd name="T15" fmla="*/ 2147483646 h 520"/>
              <a:gd name="T16" fmla="*/ 2147483646 w 554"/>
              <a:gd name="T17" fmla="*/ 2147483646 h 520"/>
              <a:gd name="T18" fmla="*/ 2147483646 w 554"/>
              <a:gd name="T19" fmla="*/ 2147483646 h 520"/>
              <a:gd name="T20" fmla="*/ 2147483646 w 554"/>
              <a:gd name="T21" fmla="*/ 2147483646 h 520"/>
              <a:gd name="T22" fmla="*/ 2147483646 w 554"/>
              <a:gd name="T23" fmla="*/ 2147483646 h 520"/>
              <a:gd name="T24" fmla="*/ 2147483646 w 554"/>
              <a:gd name="T25" fmla="*/ 2147483646 h 520"/>
              <a:gd name="T26" fmla="*/ 2147483646 w 554"/>
              <a:gd name="T27" fmla="*/ 2147483646 h 520"/>
              <a:gd name="T28" fmla="*/ 2147483646 w 554"/>
              <a:gd name="T29" fmla="*/ 2147483646 h 520"/>
              <a:gd name="T30" fmla="*/ 2147483646 w 554"/>
              <a:gd name="T31" fmla="*/ 2147483646 h 520"/>
              <a:gd name="T32" fmla="*/ 2147483646 w 554"/>
              <a:gd name="T33" fmla="*/ 2147483646 h 520"/>
              <a:gd name="T34" fmla="*/ 2147483646 w 554"/>
              <a:gd name="T35" fmla="*/ 2147483646 h 520"/>
              <a:gd name="T36" fmla="*/ 2147483646 w 554"/>
              <a:gd name="T37" fmla="*/ 2147483646 h 520"/>
              <a:gd name="T38" fmla="*/ 2147483646 w 554"/>
              <a:gd name="T39" fmla="*/ 2147483646 h 520"/>
              <a:gd name="T40" fmla="*/ 2147483646 w 554"/>
              <a:gd name="T41" fmla="*/ 2147483646 h 520"/>
              <a:gd name="T42" fmla="*/ 2147483646 w 554"/>
              <a:gd name="T43" fmla="*/ 2147483646 h 520"/>
              <a:gd name="T44" fmla="*/ 2147483646 w 554"/>
              <a:gd name="T45" fmla="*/ 2147483646 h 520"/>
              <a:gd name="T46" fmla="*/ 2147483646 w 554"/>
              <a:gd name="T47" fmla="*/ 2147483646 h 520"/>
              <a:gd name="T48" fmla="*/ 2147483646 w 554"/>
              <a:gd name="T49" fmla="*/ 2147483646 h 520"/>
              <a:gd name="T50" fmla="*/ 2147483646 w 554"/>
              <a:gd name="T51" fmla="*/ 2147483646 h 52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54"/>
              <a:gd name="T79" fmla="*/ 0 h 520"/>
              <a:gd name="T80" fmla="*/ 554 w 554"/>
              <a:gd name="T81" fmla="*/ 520 h 52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54" h="520">
                <a:moveTo>
                  <a:pt x="414" y="16"/>
                </a:moveTo>
                <a:lnTo>
                  <a:pt x="145" y="16"/>
                </a:lnTo>
                <a:lnTo>
                  <a:pt x="145" y="0"/>
                </a:lnTo>
                <a:lnTo>
                  <a:pt x="0" y="0"/>
                </a:lnTo>
                <a:lnTo>
                  <a:pt x="5" y="151"/>
                </a:lnTo>
                <a:lnTo>
                  <a:pt x="57" y="204"/>
                </a:lnTo>
                <a:lnTo>
                  <a:pt x="64" y="401"/>
                </a:lnTo>
                <a:lnTo>
                  <a:pt x="99" y="390"/>
                </a:lnTo>
                <a:lnTo>
                  <a:pt x="86" y="373"/>
                </a:lnTo>
                <a:lnTo>
                  <a:pt x="86" y="349"/>
                </a:lnTo>
                <a:lnTo>
                  <a:pt x="127" y="338"/>
                </a:lnTo>
                <a:lnTo>
                  <a:pt x="162" y="373"/>
                </a:lnTo>
                <a:lnTo>
                  <a:pt x="239" y="395"/>
                </a:lnTo>
                <a:lnTo>
                  <a:pt x="116" y="471"/>
                </a:lnTo>
                <a:lnTo>
                  <a:pt x="105" y="436"/>
                </a:lnTo>
                <a:lnTo>
                  <a:pt x="75" y="443"/>
                </a:lnTo>
                <a:lnTo>
                  <a:pt x="75" y="454"/>
                </a:lnTo>
                <a:lnTo>
                  <a:pt x="86" y="519"/>
                </a:lnTo>
                <a:lnTo>
                  <a:pt x="553" y="519"/>
                </a:lnTo>
                <a:lnTo>
                  <a:pt x="553" y="395"/>
                </a:lnTo>
                <a:lnTo>
                  <a:pt x="535" y="395"/>
                </a:lnTo>
                <a:lnTo>
                  <a:pt x="535" y="326"/>
                </a:lnTo>
                <a:lnTo>
                  <a:pt x="425" y="326"/>
                </a:lnTo>
                <a:lnTo>
                  <a:pt x="425" y="221"/>
                </a:lnTo>
                <a:lnTo>
                  <a:pt x="414" y="221"/>
                </a:lnTo>
                <a:lnTo>
                  <a:pt x="414" y="16"/>
                </a:lnTo>
              </a:path>
            </a:pathLst>
          </a:custGeom>
          <a:blipFill>
            <a:blip r:embed="rId3"/>
            <a:tile tx="0" ty="0" sx="100000" sy="100000" flip="none" algn="tl"/>
          </a:blipFill>
          <a:ln w="12700" cap="rnd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42" name="Freeform 52"/>
          <p:cNvSpPr>
            <a:spLocks/>
          </p:cNvSpPr>
          <p:nvPr/>
        </p:nvSpPr>
        <p:spPr bwMode="auto">
          <a:xfrm>
            <a:off x="6767514" y="2811464"/>
            <a:ext cx="1004887" cy="1900237"/>
          </a:xfrm>
          <a:custGeom>
            <a:avLst/>
            <a:gdLst>
              <a:gd name="T0" fmla="*/ 2147483646 w 490"/>
              <a:gd name="T1" fmla="*/ 0 h 927"/>
              <a:gd name="T2" fmla="*/ 2147483646 w 490"/>
              <a:gd name="T3" fmla="*/ 0 h 927"/>
              <a:gd name="T4" fmla="*/ 2147483646 w 490"/>
              <a:gd name="T5" fmla="*/ 2147483646 h 927"/>
              <a:gd name="T6" fmla="*/ 2147483646 w 490"/>
              <a:gd name="T7" fmla="*/ 2147483646 h 927"/>
              <a:gd name="T8" fmla="*/ 2147483646 w 490"/>
              <a:gd name="T9" fmla="*/ 2147483646 h 927"/>
              <a:gd name="T10" fmla="*/ 2147483646 w 490"/>
              <a:gd name="T11" fmla="*/ 2147483646 h 927"/>
              <a:gd name="T12" fmla="*/ 2147483646 w 490"/>
              <a:gd name="T13" fmla="*/ 2147483646 h 927"/>
              <a:gd name="T14" fmla="*/ 2147483646 w 490"/>
              <a:gd name="T15" fmla="*/ 2147483646 h 927"/>
              <a:gd name="T16" fmla="*/ 2147483646 w 490"/>
              <a:gd name="T17" fmla="*/ 2147483646 h 927"/>
              <a:gd name="T18" fmla="*/ 2147483646 w 490"/>
              <a:gd name="T19" fmla="*/ 2147483646 h 927"/>
              <a:gd name="T20" fmla="*/ 2147483646 w 490"/>
              <a:gd name="T21" fmla="*/ 2147483646 h 927"/>
              <a:gd name="T22" fmla="*/ 2147483646 w 490"/>
              <a:gd name="T23" fmla="*/ 2147483646 h 927"/>
              <a:gd name="T24" fmla="*/ 2147483646 w 490"/>
              <a:gd name="T25" fmla="*/ 2147483646 h 927"/>
              <a:gd name="T26" fmla="*/ 0 w 490"/>
              <a:gd name="T27" fmla="*/ 2147483646 h 927"/>
              <a:gd name="T28" fmla="*/ 2147483646 w 490"/>
              <a:gd name="T29" fmla="*/ 2147483646 h 927"/>
              <a:gd name="T30" fmla="*/ 2147483646 w 490"/>
              <a:gd name="T31" fmla="*/ 2147483646 h 927"/>
              <a:gd name="T32" fmla="*/ 2147483646 w 490"/>
              <a:gd name="T33" fmla="*/ 2147483646 h 927"/>
              <a:gd name="T34" fmla="*/ 2147483646 w 490"/>
              <a:gd name="T35" fmla="*/ 2147483646 h 927"/>
              <a:gd name="T36" fmla="*/ 2147483646 w 490"/>
              <a:gd name="T37" fmla="*/ 2147483646 h 927"/>
              <a:gd name="T38" fmla="*/ 2147483646 w 490"/>
              <a:gd name="T39" fmla="*/ 2147483646 h 927"/>
              <a:gd name="T40" fmla="*/ 2147483646 w 490"/>
              <a:gd name="T41" fmla="*/ 2147483646 h 927"/>
              <a:gd name="T42" fmla="*/ 2147483646 w 490"/>
              <a:gd name="T43" fmla="*/ 2147483646 h 927"/>
              <a:gd name="T44" fmla="*/ 2147483646 w 490"/>
              <a:gd name="T45" fmla="*/ 2147483646 h 927"/>
              <a:gd name="T46" fmla="*/ 2147483646 w 490"/>
              <a:gd name="T47" fmla="*/ 2147483646 h 927"/>
              <a:gd name="T48" fmla="*/ 2147483646 w 490"/>
              <a:gd name="T49" fmla="*/ 2147483646 h 927"/>
              <a:gd name="T50" fmla="*/ 2147483646 w 490"/>
              <a:gd name="T51" fmla="*/ 2147483646 h 927"/>
              <a:gd name="T52" fmla="*/ 2147483646 w 490"/>
              <a:gd name="T53" fmla="*/ 2147483646 h 927"/>
              <a:gd name="T54" fmla="*/ 2147483646 w 490"/>
              <a:gd name="T55" fmla="*/ 2147483646 h 927"/>
              <a:gd name="T56" fmla="*/ 2147483646 w 490"/>
              <a:gd name="T57" fmla="*/ 2147483646 h 927"/>
              <a:gd name="T58" fmla="*/ 2147483646 w 490"/>
              <a:gd name="T59" fmla="*/ 2147483646 h 927"/>
              <a:gd name="T60" fmla="*/ 2147483646 w 490"/>
              <a:gd name="T61" fmla="*/ 2147483646 h 927"/>
              <a:gd name="T62" fmla="*/ 2147483646 w 490"/>
              <a:gd name="T63" fmla="*/ 2147483646 h 927"/>
              <a:gd name="T64" fmla="*/ 2147483646 w 490"/>
              <a:gd name="T65" fmla="*/ 0 h 9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90"/>
              <a:gd name="T100" fmla="*/ 0 h 927"/>
              <a:gd name="T101" fmla="*/ 490 w 490"/>
              <a:gd name="T102" fmla="*/ 927 h 9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90" h="927">
                <a:moveTo>
                  <a:pt x="489" y="0"/>
                </a:moveTo>
                <a:lnTo>
                  <a:pt x="414" y="0"/>
                </a:lnTo>
                <a:lnTo>
                  <a:pt x="373" y="52"/>
                </a:lnTo>
                <a:lnTo>
                  <a:pt x="373" y="111"/>
                </a:lnTo>
                <a:lnTo>
                  <a:pt x="326" y="227"/>
                </a:lnTo>
                <a:lnTo>
                  <a:pt x="304" y="245"/>
                </a:lnTo>
                <a:lnTo>
                  <a:pt x="221" y="302"/>
                </a:lnTo>
                <a:lnTo>
                  <a:pt x="221" y="361"/>
                </a:lnTo>
                <a:lnTo>
                  <a:pt x="64" y="361"/>
                </a:lnTo>
                <a:lnTo>
                  <a:pt x="6" y="437"/>
                </a:lnTo>
                <a:lnTo>
                  <a:pt x="6" y="617"/>
                </a:lnTo>
                <a:lnTo>
                  <a:pt x="6" y="624"/>
                </a:lnTo>
                <a:lnTo>
                  <a:pt x="18" y="652"/>
                </a:lnTo>
                <a:lnTo>
                  <a:pt x="0" y="700"/>
                </a:lnTo>
                <a:lnTo>
                  <a:pt x="35" y="735"/>
                </a:lnTo>
                <a:lnTo>
                  <a:pt x="41" y="781"/>
                </a:lnTo>
                <a:lnTo>
                  <a:pt x="35" y="828"/>
                </a:lnTo>
                <a:lnTo>
                  <a:pt x="18" y="845"/>
                </a:lnTo>
                <a:lnTo>
                  <a:pt x="59" y="921"/>
                </a:lnTo>
                <a:lnTo>
                  <a:pt x="94" y="921"/>
                </a:lnTo>
                <a:lnTo>
                  <a:pt x="94" y="926"/>
                </a:lnTo>
                <a:lnTo>
                  <a:pt x="129" y="926"/>
                </a:lnTo>
                <a:lnTo>
                  <a:pt x="164" y="909"/>
                </a:lnTo>
                <a:lnTo>
                  <a:pt x="175" y="915"/>
                </a:lnTo>
                <a:lnTo>
                  <a:pt x="186" y="915"/>
                </a:lnTo>
                <a:lnTo>
                  <a:pt x="210" y="886"/>
                </a:lnTo>
                <a:lnTo>
                  <a:pt x="210" y="880"/>
                </a:lnTo>
                <a:lnTo>
                  <a:pt x="234" y="856"/>
                </a:lnTo>
                <a:lnTo>
                  <a:pt x="269" y="874"/>
                </a:lnTo>
                <a:lnTo>
                  <a:pt x="304" y="874"/>
                </a:lnTo>
                <a:lnTo>
                  <a:pt x="304" y="722"/>
                </a:lnTo>
                <a:lnTo>
                  <a:pt x="489" y="722"/>
                </a:lnTo>
                <a:lnTo>
                  <a:pt x="489" y="0"/>
                </a:lnTo>
              </a:path>
            </a:pathLst>
          </a:custGeom>
          <a:blipFill>
            <a:blip r:embed="rId4"/>
            <a:tile tx="0" ty="0" sx="100000" sy="100000" flip="none" algn="tl"/>
          </a:blip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3" name="Text Box 54"/>
          <p:cNvSpPr txBox="1">
            <a:spLocks noChangeArrowheads="1"/>
          </p:cNvSpPr>
          <p:nvPr/>
        </p:nvSpPr>
        <p:spPr bwMode="auto">
          <a:xfrm>
            <a:off x="8039100" y="153828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4" name="Text Box 55"/>
          <p:cNvSpPr txBox="1">
            <a:spLocks noChangeArrowheads="1"/>
          </p:cNvSpPr>
          <p:nvPr/>
        </p:nvSpPr>
        <p:spPr bwMode="auto">
          <a:xfrm>
            <a:off x="7912100" y="1928814"/>
            <a:ext cx="6858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Ferry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5" name="Text Box 56"/>
          <p:cNvSpPr txBox="1">
            <a:spLocks noChangeArrowheads="1"/>
          </p:cNvSpPr>
          <p:nvPr/>
        </p:nvSpPr>
        <p:spPr bwMode="auto">
          <a:xfrm>
            <a:off x="7759700" y="3200401"/>
            <a:ext cx="12192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Lincoln</a:t>
            </a:r>
          </a:p>
        </p:txBody>
      </p:sp>
      <p:sp>
        <p:nvSpPr>
          <p:cNvPr id="25646" name="Text Box 57"/>
          <p:cNvSpPr txBox="1">
            <a:spLocks noChangeArrowheads="1"/>
          </p:cNvSpPr>
          <p:nvPr/>
        </p:nvSpPr>
        <p:spPr bwMode="auto">
          <a:xfrm>
            <a:off x="7818837" y="3981597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7" name="Text Box 60"/>
          <p:cNvSpPr txBox="1">
            <a:spLocks noChangeArrowheads="1"/>
          </p:cNvSpPr>
          <p:nvPr/>
        </p:nvSpPr>
        <p:spPr bwMode="auto">
          <a:xfrm>
            <a:off x="7842250" y="3986214"/>
            <a:ext cx="787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    Adams</a:t>
            </a:r>
            <a:endParaRPr lang="en-US" alt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8" name="Text Box 63"/>
          <p:cNvSpPr txBox="1">
            <a:spLocks noChangeArrowheads="1"/>
          </p:cNvSpPr>
          <p:nvPr/>
        </p:nvSpPr>
        <p:spPr bwMode="auto">
          <a:xfrm>
            <a:off x="9207500" y="1341438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Pend</a:t>
            </a:r>
            <a:b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Oreille</a:t>
            </a:r>
            <a:endParaRPr lang="en-US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49" name="Text Box 64"/>
          <p:cNvSpPr txBox="1">
            <a:spLocks noChangeArrowheads="1"/>
          </p:cNvSpPr>
          <p:nvPr/>
        </p:nvSpPr>
        <p:spPr bwMode="auto">
          <a:xfrm>
            <a:off x="8629650" y="2005014"/>
            <a:ext cx="787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Stevens</a:t>
            </a:r>
          </a:p>
        </p:txBody>
      </p:sp>
      <p:sp>
        <p:nvSpPr>
          <p:cNvPr id="25650" name="Text Box 66"/>
          <p:cNvSpPr txBox="1">
            <a:spLocks noChangeArrowheads="1"/>
          </p:cNvSpPr>
          <p:nvPr/>
        </p:nvSpPr>
        <p:spPr bwMode="auto">
          <a:xfrm>
            <a:off x="8978900" y="2971801"/>
            <a:ext cx="838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Spokane</a:t>
            </a:r>
          </a:p>
        </p:txBody>
      </p:sp>
      <p:sp>
        <p:nvSpPr>
          <p:cNvPr id="25651" name="Text Box 67"/>
          <p:cNvSpPr txBox="1">
            <a:spLocks noChangeArrowheads="1"/>
          </p:cNvSpPr>
          <p:nvPr/>
        </p:nvSpPr>
        <p:spPr bwMode="auto">
          <a:xfrm>
            <a:off x="8826500" y="4122284"/>
            <a:ext cx="990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Whitman</a:t>
            </a:r>
            <a:endParaRPr lang="en-US" alt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4" name="Text Box 68"/>
          <p:cNvSpPr txBox="1">
            <a:spLocks noChangeArrowheads="1"/>
          </p:cNvSpPr>
          <p:nvPr/>
        </p:nvSpPr>
        <p:spPr bwMode="auto">
          <a:xfrm>
            <a:off x="4688773" y="1443832"/>
            <a:ext cx="1082675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  <a:defRPr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Whatcom</a:t>
            </a:r>
          </a:p>
        </p:txBody>
      </p:sp>
      <p:sp>
        <p:nvSpPr>
          <p:cNvPr id="5173" name="Text Box 69"/>
          <p:cNvSpPr txBox="1">
            <a:spLocks noChangeArrowheads="1"/>
          </p:cNvSpPr>
          <p:nvPr/>
        </p:nvSpPr>
        <p:spPr bwMode="auto">
          <a:xfrm>
            <a:off x="4611178" y="2019994"/>
            <a:ext cx="984250" cy="24622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dirty="0">
                <a:latin typeface="Arial" charset="0"/>
                <a:cs typeface="Arial" charset="0"/>
              </a:rPr>
              <a:t>Skagit</a:t>
            </a:r>
          </a:p>
        </p:txBody>
      </p:sp>
      <p:sp>
        <p:nvSpPr>
          <p:cNvPr id="2102" name="Text Box 70"/>
          <p:cNvSpPr txBox="1">
            <a:spLocks noChangeArrowheads="1"/>
          </p:cNvSpPr>
          <p:nvPr/>
        </p:nvSpPr>
        <p:spPr bwMode="auto">
          <a:xfrm>
            <a:off x="4487864" y="2633811"/>
            <a:ext cx="108267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 dirty="0">
                <a:latin typeface="Arial" charset="0"/>
                <a:cs typeface="Arial" charset="0"/>
              </a:rPr>
              <a:t>Snohomish</a:t>
            </a:r>
          </a:p>
        </p:txBody>
      </p:sp>
      <p:sp>
        <p:nvSpPr>
          <p:cNvPr id="25655" name="Text Box 71"/>
          <p:cNvSpPr txBox="1">
            <a:spLocks noChangeArrowheads="1"/>
          </p:cNvSpPr>
          <p:nvPr/>
        </p:nvSpPr>
        <p:spPr bwMode="auto">
          <a:xfrm>
            <a:off x="4722021" y="3321339"/>
            <a:ext cx="885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900" b="1">
                <a:latin typeface="Arial" panose="020B0604020202020204" pitchFamily="34" charset="0"/>
                <a:cs typeface="Arial" panose="020B0604020202020204" pitchFamily="34" charset="0"/>
              </a:rPr>
              <a:t>King</a:t>
            </a:r>
          </a:p>
        </p:txBody>
      </p:sp>
      <p:sp>
        <p:nvSpPr>
          <p:cNvPr id="25656" name="Text Box 72"/>
          <p:cNvSpPr txBox="1">
            <a:spLocks noChangeArrowheads="1"/>
          </p:cNvSpPr>
          <p:nvPr/>
        </p:nvSpPr>
        <p:spPr bwMode="auto">
          <a:xfrm>
            <a:off x="2197101" y="2538414"/>
            <a:ext cx="1082675" cy="244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Clallam</a:t>
            </a:r>
          </a:p>
        </p:txBody>
      </p:sp>
      <p:sp>
        <p:nvSpPr>
          <p:cNvPr id="25657" name="Text Box 73"/>
          <p:cNvSpPr txBox="1">
            <a:spLocks noChangeArrowheads="1"/>
          </p:cNvSpPr>
          <p:nvPr/>
        </p:nvSpPr>
        <p:spPr bwMode="auto">
          <a:xfrm>
            <a:off x="2425700" y="2979738"/>
            <a:ext cx="1447800" cy="2460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Jeff</a:t>
            </a:r>
            <a:r>
              <a:rPr lang="en-US" altLang="en-US" sz="900" b="1">
                <a:latin typeface="Arial" panose="020B0604020202020204" pitchFamily="34" charset="0"/>
                <a:cs typeface="Arial" panose="020B0604020202020204" pitchFamily="34" charset="0"/>
              </a:rPr>
              <a:t>erson</a:t>
            </a:r>
          </a:p>
        </p:txBody>
      </p:sp>
      <p:sp>
        <p:nvSpPr>
          <p:cNvPr id="25658" name="Text Box 74"/>
          <p:cNvSpPr txBox="1">
            <a:spLocks noChangeArrowheads="1"/>
          </p:cNvSpPr>
          <p:nvPr/>
        </p:nvSpPr>
        <p:spPr bwMode="auto">
          <a:xfrm>
            <a:off x="3314951" y="3629058"/>
            <a:ext cx="454481" cy="153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Mason</a:t>
            </a:r>
          </a:p>
        </p:txBody>
      </p:sp>
      <p:sp>
        <p:nvSpPr>
          <p:cNvPr id="25659" name="Text Box 75"/>
          <p:cNvSpPr txBox="1">
            <a:spLocks noChangeArrowheads="1"/>
          </p:cNvSpPr>
          <p:nvPr/>
        </p:nvSpPr>
        <p:spPr bwMode="auto">
          <a:xfrm>
            <a:off x="3708400" y="3211513"/>
            <a:ext cx="622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800" b="1">
                <a:latin typeface="Arial" panose="020B0604020202020204" pitchFamily="34" charset="0"/>
                <a:cs typeface="Arial" panose="020B0604020202020204" pitchFamily="34" charset="0"/>
              </a:rPr>
              <a:t>Kitsap</a:t>
            </a:r>
          </a:p>
        </p:txBody>
      </p:sp>
      <p:sp>
        <p:nvSpPr>
          <p:cNvPr id="25660" name="Text Box 76"/>
          <p:cNvSpPr txBox="1">
            <a:spLocks noChangeArrowheads="1"/>
          </p:cNvSpPr>
          <p:nvPr/>
        </p:nvSpPr>
        <p:spPr bwMode="auto">
          <a:xfrm>
            <a:off x="2576617" y="3508211"/>
            <a:ext cx="671512" cy="4001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Grays</a:t>
            </a:r>
            <a:b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Harbor </a:t>
            </a:r>
            <a:endParaRPr lang="en-US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61" name="Text Box 77"/>
          <p:cNvSpPr txBox="1">
            <a:spLocks noChangeArrowheads="1"/>
          </p:cNvSpPr>
          <p:nvPr/>
        </p:nvSpPr>
        <p:spPr bwMode="auto">
          <a:xfrm>
            <a:off x="2870202" y="4576454"/>
            <a:ext cx="611187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Pacific </a:t>
            </a:r>
            <a:endParaRPr lang="en-US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62" name="Text Box 78"/>
          <p:cNvSpPr txBox="1">
            <a:spLocks noChangeArrowheads="1"/>
          </p:cNvSpPr>
          <p:nvPr/>
        </p:nvSpPr>
        <p:spPr bwMode="auto">
          <a:xfrm>
            <a:off x="5578475" y="5672139"/>
            <a:ext cx="984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Klickitat</a:t>
            </a:r>
            <a:endParaRPr lang="en-US" alt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63" name="Text Box 79"/>
          <p:cNvSpPr txBox="1">
            <a:spLocks noChangeArrowheads="1"/>
          </p:cNvSpPr>
          <p:nvPr/>
        </p:nvSpPr>
        <p:spPr bwMode="auto">
          <a:xfrm>
            <a:off x="4397375" y="5278439"/>
            <a:ext cx="984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   Skamania</a:t>
            </a:r>
          </a:p>
        </p:txBody>
      </p:sp>
      <p:sp>
        <p:nvSpPr>
          <p:cNvPr id="25665" name="Text Box 81"/>
          <p:cNvSpPr txBox="1">
            <a:spLocks noChangeArrowheads="1"/>
          </p:cNvSpPr>
          <p:nvPr/>
        </p:nvSpPr>
        <p:spPr bwMode="auto">
          <a:xfrm>
            <a:off x="3568701" y="4214814"/>
            <a:ext cx="809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Thurston</a:t>
            </a:r>
          </a:p>
        </p:txBody>
      </p:sp>
      <p:sp>
        <p:nvSpPr>
          <p:cNvPr id="25666" name="Text Box 82"/>
          <p:cNvSpPr txBox="1">
            <a:spLocks noChangeArrowheads="1"/>
          </p:cNvSpPr>
          <p:nvPr/>
        </p:nvSpPr>
        <p:spPr bwMode="auto">
          <a:xfrm>
            <a:off x="3511550" y="4594225"/>
            <a:ext cx="1773265" cy="153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Lewis</a:t>
            </a:r>
          </a:p>
        </p:txBody>
      </p:sp>
      <p:sp>
        <p:nvSpPr>
          <p:cNvPr id="25667" name="Text Box 83"/>
          <p:cNvSpPr txBox="1">
            <a:spLocks noChangeArrowheads="1"/>
          </p:cNvSpPr>
          <p:nvPr/>
        </p:nvSpPr>
        <p:spPr bwMode="auto">
          <a:xfrm>
            <a:off x="3610769" y="5096591"/>
            <a:ext cx="843756" cy="24622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Cowlitz</a:t>
            </a:r>
            <a:endParaRPr lang="en-US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6" name="Text Box 84"/>
          <p:cNvSpPr txBox="1">
            <a:spLocks noChangeArrowheads="1"/>
          </p:cNvSpPr>
          <p:nvPr/>
        </p:nvSpPr>
        <p:spPr bwMode="auto">
          <a:xfrm>
            <a:off x="3949700" y="5815014"/>
            <a:ext cx="622300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dirty="0">
                <a:latin typeface="Arial" charset="0"/>
                <a:cs typeface="Arial" charset="0"/>
              </a:rPr>
              <a:t>Clark</a:t>
            </a:r>
          </a:p>
        </p:txBody>
      </p:sp>
      <p:sp>
        <p:nvSpPr>
          <p:cNvPr id="25669" name="Text Box 88"/>
          <p:cNvSpPr txBox="1">
            <a:spLocks noChangeArrowheads="1"/>
          </p:cNvSpPr>
          <p:nvPr/>
        </p:nvSpPr>
        <p:spPr bwMode="auto">
          <a:xfrm>
            <a:off x="2882900" y="1547814"/>
            <a:ext cx="1181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       San Juan</a:t>
            </a:r>
            <a:endParaRPr lang="en-US" alt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70" name="Text Box 90"/>
          <p:cNvSpPr txBox="1">
            <a:spLocks noChangeArrowheads="1"/>
          </p:cNvSpPr>
          <p:nvPr/>
        </p:nvSpPr>
        <p:spPr bwMode="auto">
          <a:xfrm>
            <a:off x="3340101" y="2157414"/>
            <a:ext cx="117792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Island</a:t>
            </a:r>
          </a:p>
        </p:txBody>
      </p:sp>
      <p:sp>
        <p:nvSpPr>
          <p:cNvPr id="25671" name="Text Box 91"/>
          <p:cNvSpPr txBox="1">
            <a:spLocks noChangeArrowheads="1"/>
          </p:cNvSpPr>
          <p:nvPr/>
        </p:nvSpPr>
        <p:spPr bwMode="auto">
          <a:xfrm>
            <a:off x="2681724" y="5227365"/>
            <a:ext cx="9578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Wahkiakum</a:t>
            </a:r>
          </a:p>
        </p:txBody>
      </p:sp>
      <p:sp>
        <p:nvSpPr>
          <p:cNvPr id="25672" name="Text Box 92"/>
          <p:cNvSpPr txBox="1">
            <a:spLocks noChangeArrowheads="1"/>
          </p:cNvSpPr>
          <p:nvPr/>
        </p:nvSpPr>
        <p:spPr bwMode="auto">
          <a:xfrm>
            <a:off x="8826500" y="4687889"/>
            <a:ext cx="984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900" b="1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Garfield</a:t>
            </a:r>
            <a:endParaRPr lang="en-US" alt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73" name="Text Box 93"/>
          <p:cNvSpPr txBox="1">
            <a:spLocks noChangeArrowheads="1"/>
          </p:cNvSpPr>
          <p:nvPr/>
        </p:nvSpPr>
        <p:spPr bwMode="auto">
          <a:xfrm>
            <a:off x="8597900" y="4854576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Columbia</a:t>
            </a:r>
          </a:p>
        </p:txBody>
      </p:sp>
      <p:sp>
        <p:nvSpPr>
          <p:cNvPr id="25674" name="Text Box 94"/>
          <p:cNvSpPr txBox="1">
            <a:spLocks noChangeArrowheads="1"/>
          </p:cNvSpPr>
          <p:nvPr/>
        </p:nvSpPr>
        <p:spPr bwMode="auto">
          <a:xfrm>
            <a:off x="9436100" y="5205414"/>
            <a:ext cx="5334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 Asotin</a:t>
            </a:r>
            <a:endParaRPr lang="en-US" altLang="en-US" sz="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75" name="Text Box 109"/>
          <p:cNvSpPr txBox="1">
            <a:spLocks noChangeArrowheads="1"/>
          </p:cNvSpPr>
          <p:nvPr/>
        </p:nvSpPr>
        <p:spPr bwMode="auto">
          <a:xfrm>
            <a:off x="6616700" y="2995614"/>
            <a:ext cx="984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Douglas</a:t>
            </a:r>
          </a:p>
        </p:txBody>
      </p:sp>
      <p:sp>
        <p:nvSpPr>
          <p:cNvPr id="25676" name="Text Box 110"/>
          <p:cNvSpPr txBox="1">
            <a:spLocks noChangeArrowheads="1"/>
          </p:cNvSpPr>
          <p:nvPr/>
        </p:nvSpPr>
        <p:spPr bwMode="auto">
          <a:xfrm>
            <a:off x="5676900" y="2817814"/>
            <a:ext cx="1016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Chelan</a:t>
            </a:r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77" name="Text Box 111"/>
          <p:cNvSpPr txBox="1">
            <a:spLocks noChangeArrowheads="1"/>
          </p:cNvSpPr>
          <p:nvPr/>
        </p:nvSpPr>
        <p:spPr bwMode="auto">
          <a:xfrm>
            <a:off x="5775325" y="3900489"/>
            <a:ext cx="787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Kittitas</a:t>
            </a:r>
          </a:p>
        </p:txBody>
      </p:sp>
      <p:sp>
        <p:nvSpPr>
          <p:cNvPr id="25678" name="Text Box 112"/>
          <p:cNvSpPr txBox="1">
            <a:spLocks noChangeArrowheads="1"/>
          </p:cNvSpPr>
          <p:nvPr/>
        </p:nvSpPr>
        <p:spPr bwMode="auto">
          <a:xfrm>
            <a:off x="5423694" y="4805361"/>
            <a:ext cx="1370808" cy="2462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Yakima</a:t>
            </a:r>
          </a:p>
        </p:txBody>
      </p:sp>
      <p:sp>
        <p:nvSpPr>
          <p:cNvPr id="25679" name="Text Box 113"/>
          <p:cNvSpPr txBox="1">
            <a:spLocks noChangeArrowheads="1"/>
          </p:cNvSpPr>
          <p:nvPr/>
        </p:nvSpPr>
        <p:spPr bwMode="auto">
          <a:xfrm>
            <a:off x="6997700" y="3997384"/>
            <a:ext cx="844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</a:p>
        </p:txBody>
      </p:sp>
      <p:sp>
        <p:nvSpPr>
          <p:cNvPr id="2128" name="Text Box 114"/>
          <p:cNvSpPr txBox="1">
            <a:spLocks noChangeArrowheads="1"/>
          </p:cNvSpPr>
          <p:nvPr/>
        </p:nvSpPr>
        <p:spPr bwMode="auto">
          <a:xfrm>
            <a:off x="7507289" y="4604734"/>
            <a:ext cx="704850" cy="24622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 dirty="0">
                <a:latin typeface="Arial" charset="0"/>
                <a:cs typeface="Arial" charset="0"/>
              </a:rPr>
              <a:t>Franklin</a:t>
            </a:r>
          </a:p>
        </p:txBody>
      </p:sp>
      <p:sp>
        <p:nvSpPr>
          <p:cNvPr id="2129" name="Text Box 115"/>
          <p:cNvSpPr txBox="1">
            <a:spLocks noChangeArrowheads="1"/>
          </p:cNvSpPr>
          <p:nvPr/>
        </p:nvSpPr>
        <p:spPr bwMode="auto">
          <a:xfrm>
            <a:off x="6934200" y="5257800"/>
            <a:ext cx="609600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 dirty="0">
                <a:latin typeface="Arial" charset="0"/>
                <a:cs typeface="Arial" charset="0"/>
              </a:rPr>
              <a:t>Benton</a:t>
            </a:r>
          </a:p>
        </p:txBody>
      </p:sp>
      <p:sp>
        <p:nvSpPr>
          <p:cNvPr id="25682" name="Text Box 116"/>
          <p:cNvSpPr txBox="1">
            <a:spLocks noChangeArrowheads="1"/>
          </p:cNvSpPr>
          <p:nvPr/>
        </p:nvSpPr>
        <p:spPr bwMode="auto">
          <a:xfrm>
            <a:off x="7891561" y="5295989"/>
            <a:ext cx="892178" cy="2462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Walla Walla</a:t>
            </a:r>
          </a:p>
        </p:txBody>
      </p:sp>
      <p:sp>
        <p:nvSpPr>
          <p:cNvPr id="25683" name="Text Box 118"/>
          <p:cNvSpPr txBox="1">
            <a:spLocks noChangeArrowheads="1"/>
          </p:cNvSpPr>
          <p:nvPr/>
        </p:nvSpPr>
        <p:spPr bwMode="auto">
          <a:xfrm>
            <a:off x="6092537" y="1600478"/>
            <a:ext cx="182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  <a:cs typeface="Arial" panose="020B0604020202020204" pitchFamily="34" charset="0"/>
              </a:rPr>
              <a:t>Okanogan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081213" y="373182"/>
            <a:ext cx="8382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cap="small" dirty="0" smtClean="0">
                <a:latin typeface="Arial Black" pitchFamily="34" charset="0"/>
              </a:rPr>
              <a:t>School </a:t>
            </a:r>
            <a:r>
              <a:rPr lang="en-US" sz="2200" cap="small" dirty="0" smtClean="0">
                <a:latin typeface="Arial Black" pitchFamily="34" charset="0"/>
              </a:rPr>
              <a:t>and Medical </a:t>
            </a:r>
            <a:r>
              <a:rPr lang="en-US" sz="2200" cap="small" dirty="0" smtClean="0">
                <a:latin typeface="Arial Black" pitchFamily="34" charset="0"/>
              </a:rPr>
              <a:t>Autism Review Teams (SMART) Network  </a:t>
            </a:r>
            <a:endParaRPr lang="en-US" sz="2200" cap="small" dirty="0">
              <a:latin typeface="Arial Black" pitchFamily="34" charset="0"/>
            </a:endParaRPr>
          </a:p>
        </p:txBody>
      </p:sp>
      <p:sp>
        <p:nvSpPr>
          <p:cNvPr id="25712" name="TextBox 131"/>
          <p:cNvSpPr txBox="1">
            <a:spLocks noChangeArrowheads="1"/>
          </p:cNvSpPr>
          <p:nvPr/>
        </p:nvSpPr>
        <p:spPr bwMode="auto">
          <a:xfrm>
            <a:off x="1855788" y="6446839"/>
            <a:ext cx="30972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Times New Roman" panose="02020603050405020304" pitchFamily="18" charset="0"/>
              </a:rPr>
              <a:t>3/11/2021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25716" name="Vertical Scroll 129"/>
          <p:cNvSpPr>
            <a:spLocks noChangeArrowheads="1"/>
          </p:cNvSpPr>
          <p:nvPr/>
        </p:nvSpPr>
        <p:spPr bwMode="auto">
          <a:xfrm>
            <a:off x="7315200" y="7467600"/>
            <a:ext cx="381000" cy="2286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50474" y="1648962"/>
            <a:ext cx="175968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Established Team/Network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50474" y="2275108"/>
            <a:ext cx="178446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/>
              <a:t>Established team redeveloping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50474" y="2886077"/>
            <a:ext cx="178446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Developing Team / Coalition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150474" y="3547585"/>
            <a:ext cx="1759688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8628" y="4015626"/>
            <a:ext cx="1405518" cy="2154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S. Sound Autism Partnership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4265882" y="3842426"/>
            <a:ext cx="74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Pierce</a:t>
            </a:r>
            <a:endParaRPr lang="en-US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121900" y="4241860"/>
            <a:ext cx="1788261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Network Partners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362578" y="5096591"/>
            <a:ext cx="1200148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Children’s  Village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9097962" y="3225800"/>
            <a:ext cx="69373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NW Autism Center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423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84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Orville</dc:creator>
  <cp:lastModifiedBy>Kate Orville</cp:lastModifiedBy>
  <cp:revision>6</cp:revision>
  <cp:lastPrinted>2021-03-11T18:50:54Z</cp:lastPrinted>
  <dcterms:created xsi:type="dcterms:W3CDTF">2021-02-24T17:55:43Z</dcterms:created>
  <dcterms:modified xsi:type="dcterms:W3CDTF">2021-03-11T18:51:57Z</dcterms:modified>
</cp:coreProperties>
</file>