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 Experiences Providing Services in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Lionel Enns PhD, BCBA-D, NCSP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Under One Roof Psychological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7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Psychologist </a:t>
            </a:r>
          </a:p>
          <a:p>
            <a:r>
              <a:rPr lang="en-US" dirty="0" smtClean="0"/>
              <a:t>Board Certified Behavior Analyst </a:t>
            </a:r>
          </a:p>
          <a:p>
            <a:r>
              <a:rPr lang="en-US" dirty="0" smtClean="0"/>
              <a:t>Licensed Child Psychologist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(Unusual)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9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Preschool/Kindergarten </a:t>
            </a:r>
            <a:r>
              <a:rPr lang="mr-IN" dirty="0" smtClean="0"/>
              <a:t>–</a:t>
            </a:r>
            <a:r>
              <a:rPr lang="en-US" dirty="0" smtClean="0"/>
              <a:t> Experimental Education Unit (EEU)</a:t>
            </a:r>
          </a:p>
          <a:p>
            <a:r>
              <a:rPr lang="en-US" dirty="0" smtClean="0"/>
              <a:t>K </a:t>
            </a:r>
            <a:r>
              <a:rPr lang="mr-IN" dirty="0" smtClean="0"/>
              <a:t>–</a:t>
            </a:r>
            <a:r>
              <a:rPr lang="en-US" dirty="0" smtClean="0"/>
              <a:t> 8 </a:t>
            </a:r>
            <a:r>
              <a:rPr lang="mr-IN" dirty="0" smtClean="0"/>
              <a:t>–</a:t>
            </a:r>
            <a:r>
              <a:rPr lang="en-US" dirty="0" smtClean="0"/>
              <a:t> Broadview Thompson (Seattle Schools)</a:t>
            </a:r>
          </a:p>
          <a:p>
            <a:r>
              <a:rPr lang="en-US" dirty="0" smtClean="0"/>
              <a:t>High School </a:t>
            </a:r>
            <a:r>
              <a:rPr lang="mr-IN" dirty="0" smtClean="0"/>
              <a:t>–</a:t>
            </a:r>
            <a:r>
              <a:rPr lang="en-US" dirty="0" smtClean="0"/>
              <a:t> Roosevelt HS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Psychology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2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EEU </a:t>
            </a:r>
            <a:r>
              <a:rPr lang="mr-IN" dirty="0" smtClean="0"/>
              <a:t>–</a:t>
            </a:r>
            <a:r>
              <a:rPr lang="en-US" dirty="0" smtClean="0"/>
              <a:t> Integrated ABA, mental health and educational training </a:t>
            </a:r>
          </a:p>
          <a:p>
            <a:r>
              <a:rPr lang="en-US" dirty="0" smtClean="0"/>
              <a:t>Elementary and Middle School </a:t>
            </a:r>
            <a:r>
              <a:rPr lang="mr-IN" dirty="0" smtClean="0"/>
              <a:t>–</a:t>
            </a:r>
            <a:r>
              <a:rPr lang="en-US" dirty="0" smtClean="0"/>
              <a:t> Decreased emphasis on mental health interventions</a:t>
            </a:r>
          </a:p>
          <a:p>
            <a:r>
              <a:rPr lang="en-US" dirty="0" smtClean="0"/>
              <a:t>High School </a:t>
            </a:r>
            <a:r>
              <a:rPr lang="mr-IN" dirty="0" smtClean="0"/>
              <a:t>–</a:t>
            </a:r>
            <a:r>
              <a:rPr lang="en-US" dirty="0" smtClean="0"/>
              <a:t> Clear separation between educational impact and mental health services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Differentiation in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87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expert advice to schools and parents in regard to challenging students</a:t>
            </a:r>
          </a:p>
          <a:p>
            <a:r>
              <a:rPr lang="en-US" dirty="0" smtClean="0"/>
              <a:t>IEEs, FBA’s, staff training in Autism</a:t>
            </a:r>
          </a:p>
          <a:p>
            <a:r>
              <a:rPr lang="en-US" dirty="0" smtClean="0"/>
              <a:t>Fill the gap that exists between educational psychology and mental health challenges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4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Schools often present an unnatural bifurcation of mental health, education and Autism services</a:t>
            </a:r>
          </a:p>
          <a:p>
            <a:r>
              <a:rPr lang="en-US" dirty="0" smtClean="0"/>
              <a:t>In reality, there exists a spectrum or continuum  of care that crosses lines</a:t>
            </a:r>
          </a:p>
          <a:p>
            <a:r>
              <a:rPr lang="en-US" dirty="0" smtClean="0"/>
              <a:t>Providing ABA services without access to mental health services or educational interventions without regard for mental health concerns is nonsensical</a:t>
            </a:r>
          </a:p>
          <a:p>
            <a:r>
              <a:rPr lang="en-US" dirty="0" smtClean="0"/>
              <a:t>All of the above means that I am very busy in my practice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of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42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15</TotalTime>
  <Words>192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Candara</vt:lpstr>
      <vt:lpstr>Mangal</vt:lpstr>
      <vt:lpstr>Symbol</vt:lpstr>
      <vt:lpstr>Waveform</vt:lpstr>
      <vt:lpstr>Personal Experiences Providing Services in Schools</vt:lpstr>
      <vt:lpstr>My (Unusual) Training</vt:lpstr>
      <vt:lpstr>School Psychology Training</vt:lpstr>
      <vt:lpstr>Differentiation in Training</vt:lpstr>
      <vt:lpstr>Current Work</vt:lpstr>
      <vt:lpstr>Continuum of Care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Experiences Providing Services in Schools</dc:title>
  <dc:creator>Lionel Enns</dc:creator>
  <cp:lastModifiedBy>Amy Carlsen</cp:lastModifiedBy>
  <cp:revision>2</cp:revision>
  <dcterms:created xsi:type="dcterms:W3CDTF">2017-10-23T02:00:33Z</dcterms:created>
  <dcterms:modified xsi:type="dcterms:W3CDTF">2017-11-15T18:58:37Z</dcterms:modified>
</cp:coreProperties>
</file>